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omfortaa" panose="020B0604020202020204" charset="0"/>
      <p:regular r:id="rId5"/>
      <p:bold r:id="rId6"/>
    </p:embeddedFont>
    <p:embeddedFont>
      <p:font typeface="Fira Sans Extra Condensed Medium" panose="020B0604020202020204" charset="0"/>
      <p:regular r:id="rId7"/>
      <p:bold r:id="rId8"/>
      <p:italic r:id="rId9"/>
      <p:boldItalic r:id="rId10"/>
    </p:embeddedFont>
    <p:embeddedFont>
      <p:font typeface="Gloria Hallelujah" panose="020B0604020202020204" charset="0"/>
      <p:regular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SemiBold" panose="020B0603030403020204" pitchFamily="34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2d32caf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2d32caf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avLst/>
            <a:gdLst/>
            <a:ahLst/>
            <a:cxnLst/>
            <a:rect l="l" t="t" r="r" b="b"/>
            <a:pathLst>
              <a:path w="13796" h="14030" extrusionOk="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43661" y="709114"/>
            <a:ext cx="5467809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51826" y="196600"/>
            <a:ext cx="1888761" cy="1762891"/>
            <a:chOff x="7280351" y="0"/>
            <a:chExt cx="1888761" cy="1762891"/>
          </a:xfrm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7105176" y="3084900"/>
            <a:ext cx="1888761" cy="1762891"/>
            <a:chOff x="7280351" y="0"/>
            <a:chExt cx="1888761" cy="1762891"/>
          </a:xfrm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 rot="7631413">
            <a:off x="7610830" y="197792"/>
            <a:ext cx="1087435" cy="811204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-110838" y="3995083"/>
            <a:ext cx="2217087" cy="796455"/>
            <a:chOff x="7591575" y="960850"/>
            <a:chExt cx="2263950" cy="470301"/>
          </a:xfrm>
        </p:grpSpPr>
        <p:sp>
          <p:nvSpPr>
            <p:cNvPr id="85" name="Google Shape;85;p2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095226" y="3246276"/>
            <a:ext cx="2391554" cy="1080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/>
          <p:nvPr/>
        </p:nvSpPr>
        <p:spPr>
          <a:xfrm>
            <a:off x="416800" y="960125"/>
            <a:ext cx="7977853" cy="3087864"/>
          </a:xfrm>
          <a:custGeom>
            <a:avLst/>
            <a:gdLst/>
            <a:ahLst/>
            <a:cxnLst/>
            <a:rect l="l" t="t" r="r" b="b"/>
            <a:pathLst>
              <a:path w="20028" h="9613" extrusionOk="0">
                <a:moveTo>
                  <a:pt x="4049" y="1"/>
                </a:moveTo>
                <a:cubicBezTo>
                  <a:pt x="2685" y="2544"/>
                  <a:pt x="1355" y="6283"/>
                  <a:pt x="0" y="8927"/>
                </a:cubicBezTo>
                <a:cubicBezTo>
                  <a:pt x="4509" y="8417"/>
                  <a:pt x="8985" y="7823"/>
                  <a:pt x="13402" y="7162"/>
                </a:cubicBezTo>
                <a:cubicBezTo>
                  <a:pt x="13469" y="7254"/>
                  <a:pt x="13519" y="7346"/>
                  <a:pt x="13569" y="7438"/>
                </a:cubicBezTo>
                <a:cubicBezTo>
                  <a:pt x="13996" y="8174"/>
                  <a:pt x="14364" y="8919"/>
                  <a:pt x="14992" y="9613"/>
                </a:cubicBezTo>
                <a:cubicBezTo>
                  <a:pt x="15176" y="8977"/>
                  <a:pt x="15376" y="8341"/>
                  <a:pt x="15594" y="7714"/>
                </a:cubicBezTo>
                <a:cubicBezTo>
                  <a:pt x="17066" y="7898"/>
                  <a:pt x="18539" y="8057"/>
                  <a:pt x="20028" y="8199"/>
                </a:cubicBezTo>
                <a:cubicBezTo>
                  <a:pt x="19308" y="5790"/>
                  <a:pt x="18514" y="3389"/>
                  <a:pt x="17652" y="988"/>
                </a:cubicBezTo>
                <a:cubicBezTo>
                  <a:pt x="13327" y="603"/>
                  <a:pt x="8458" y="360"/>
                  <a:pt x="4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90890" y="1153497"/>
            <a:ext cx="8120457" cy="3190975"/>
          </a:xfrm>
          <a:custGeom>
            <a:avLst/>
            <a:gdLst/>
            <a:ahLst/>
            <a:cxnLst/>
            <a:rect l="l" t="t" r="r" b="b"/>
            <a:pathLst>
              <a:path w="20386" h="9934" extrusionOk="0">
                <a:moveTo>
                  <a:pt x="4321" y="326"/>
                </a:moveTo>
                <a:cubicBezTo>
                  <a:pt x="8780" y="687"/>
                  <a:pt x="13263" y="904"/>
                  <a:pt x="17722" y="1304"/>
                </a:cubicBezTo>
                <a:lnTo>
                  <a:pt x="17722" y="1304"/>
                </a:lnTo>
                <a:cubicBezTo>
                  <a:pt x="18535" y="3583"/>
                  <a:pt x="19296" y="5878"/>
                  <a:pt x="19995" y="8187"/>
                </a:cubicBezTo>
                <a:lnTo>
                  <a:pt x="19995" y="8187"/>
                </a:lnTo>
                <a:cubicBezTo>
                  <a:pt x="18587" y="8050"/>
                  <a:pt x="17185" y="7898"/>
                  <a:pt x="15776" y="7723"/>
                </a:cubicBezTo>
                <a:cubicBezTo>
                  <a:pt x="15709" y="7723"/>
                  <a:pt x="15642" y="7764"/>
                  <a:pt x="15625" y="7831"/>
                </a:cubicBezTo>
                <a:cubicBezTo>
                  <a:pt x="15440" y="8367"/>
                  <a:pt x="15266" y="8909"/>
                  <a:pt x="15105" y="9457"/>
                </a:cubicBezTo>
                <a:lnTo>
                  <a:pt x="15105" y="9457"/>
                </a:lnTo>
                <a:cubicBezTo>
                  <a:pt x="14564" y="8771"/>
                  <a:pt x="14172" y="7994"/>
                  <a:pt x="13718" y="7246"/>
                </a:cubicBezTo>
                <a:cubicBezTo>
                  <a:pt x="13691" y="7199"/>
                  <a:pt x="13638" y="7174"/>
                  <a:pt x="13584" y="7174"/>
                </a:cubicBezTo>
                <a:cubicBezTo>
                  <a:pt x="13570" y="7174"/>
                  <a:pt x="13556" y="7175"/>
                  <a:pt x="13542" y="7179"/>
                </a:cubicBezTo>
                <a:cubicBezTo>
                  <a:pt x="9189" y="7826"/>
                  <a:pt x="4820" y="8402"/>
                  <a:pt x="450" y="8905"/>
                </a:cubicBezTo>
                <a:lnTo>
                  <a:pt x="450" y="8905"/>
                </a:lnTo>
                <a:cubicBezTo>
                  <a:pt x="1854" y="6097"/>
                  <a:pt x="2860" y="3102"/>
                  <a:pt x="4321" y="326"/>
                </a:cubicBezTo>
                <a:close/>
                <a:moveTo>
                  <a:pt x="4216" y="0"/>
                </a:moveTo>
                <a:cubicBezTo>
                  <a:pt x="4161" y="0"/>
                  <a:pt x="4122" y="27"/>
                  <a:pt x="4101" y="65"/>
                </a:cubicBezTo>
                <a:lnTo>
                  <a:pt x="4101" y="65"/>
                </a:lnTo>
                <a:cubicBezTo>
                  <a:pt x="4097" y="71"/>
                  <a:pt x="4093" y="78"/>
                  <a:pt x="4089" y="85"/>
                </a:cubicBezTo>
                <a:cubicBezTo>
                  <a:pt x="2558" y="2971"/>
                  <a:pt x="1529" y="6100"/>
                  <a:pt x="40" y="9011"/>
                </a:cubicBezTo>
                <a:cubicBezTo>
                  <a:pt x="0" y="9098"/>
                  <a:pt x="51" y="9246"/>
                  <a:pt x="164" y="9246"/>
                </a:cubicBezTo>
                <a:cubicBezTo>
                  <a:pt x="170" y="9246"/>
                  <a:pt x="176" y="9246"/>
                  <a:pt x="182" y="9245"/>
                </a:cubicBezTo>
                <a:cubicBezTo>
                  <a:pt x="4634" y="8739"/>
                  <a:pt x="9078" y="8160"/>
                  <a:pt x="13506" y="7498"/>
                </a:cubicBezTo>
                <a:lnTo>
                  <a:pt x="13506" y="7498"/>
                </a:lnTo>
                <a:cubicBezTo>
                  <a:pt x="13993" y="8322"/>
                  <a:pt x="14428" y="9164"/>
                  <a:pt x="15065" y="9889"/>
                </a:cubicBezTo>
                <a:cubicBezTo>
                  <a:pt x="15095" y="9920"/>
                  <a:pt x="15134" y="9934"/>
                  <a:pt x="15172" y="9934"/>
                </a:cubicBezTo>
                <a:cubicBezTo>
                  <a:pt x="15238" y="9934"/>
                  <a:pt x="15303" y="9892"/>
                  <a:pt x="15324" y="9822"/>
                </a:cubicBezTo>
                <a:cubicBezTo>
                  <a:pt x="15496" y="9223"/>
                  <a:pt x="15681" y="8630"/>
                  <a:pt x="15882" y="8045"/>
                </a:cubicBezTo>
                <a:lnTo>
                  <a:pt x="15882" y="8045"/>
                </a:lnTo>
                <a:cubicBezTo>
                  <a:pt x="17319" y="8224"/>
                  <a:pt x="18764" y="8379"/>
                  <a:pt x="20210" y="8517"/>
                </a:cubicBezTo>
                <a:cubicBezTo>
                  <a:pt x="20310" y="8517"/>
                  <a:pt x="20385" y="8417"/>
                  <a:pt x="20360" y="8317"/>
                </a:cubicBezTo>
                <a:cubicBezTo>
                  <a:pt x="19633" y="5899"/>
                  <a:pt x="18838" y="3498"/>
                  <a:pt x="17985" y="1114"/>
                </a:cubicBezTo>
                <a:cubicBezTo>
                  <a:pt x="17968" y="1047"/>
                  <a:pt x="17901" y="997"/>
                  <a:pt x="17834" y="997"/>
                </a:cubicBezTo>
                <a:cubicBezTo>
                  <a:pt x="13308" y="595"/>
                  <a:pt x="8757" y="377"/>
                  <a:pt x="4231" y="1"/>
                </a:cubicBezTo>
                <a:cubicBezTo>
                  <a:pt x="4226" y="1"/>
                  <a:pt x="4221" y="0"/>
                  <a:pt x="4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 txBox="1">
            <a:spLocks noGrp="1"/>
          </p:cNvSpPr>
          <p:nvPr>
            <p:ph type="title" hasCustomPrompt="1"/>
          </p:nvPr>
        </p:nvSpPr>
        <p:spPr>
          <a:xfrm>
            <a:off x="1756550" y="1719200"/>
            <a:ext cx="5631000" cy="12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" name="Google Shape;251;p11"/>
          <p:cNvSpPr txBox="1">
            <a:spLocks noGrp="1"/>
          </p:cNvSpPr>
          <p:nvPr>
            <p:ph type="subTitle" idx="1"/>
          </p:nvPr>
        </p:nvSpPr>
        <p:spPr>
          <a:xfrm>
            <a:off x="990450" y="2794445"/>
            <a:ext cx="7162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 flipH="1">
            <a:off x="3760800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 flipH="1">
            <a:off x="6359525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 flipH="1">
            <a:off x="1194300" y="3127500"/>
            <a:ext cx="15978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hasCustomPrompt="1"/>
          </p:nvPr>
        </p:nvSpPr>
        <p:spPr>
          <a:xfrm>
            <a:off x="1251900" y="2271200"/>
            <a:ext cx="1482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4" hasCustomPrompt="1"/>
          </p:nvPr>
        </p:nvSpPr>
        <p:spPr>
          <a:xfrm>
            <a:off x="3818800" y="2271200"/>
            <a:ext cx="15063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5" hasCustomPrompt="1"/>
          </p:nvPr>
        </p:nvSpPr>
        <p:spPr>
          <a:xfrm>
            <a:off x="6419675" y="2271200"/>
            <a:ext cx="15021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60" name="Google Shape;260;p13"/>
          <p:cNvGrpSpPr/>
          <p:nvPr/>
        </p:nvGrpSpPr>
        <p:grpSpPr>
          <a:xfrm>
            <a:off x="7444110" y="564558"/>
            <a:ext cx="1765833" cy="1401494"/>
            <a:chOff x="7101094" y="572788"/>
            <a:chExt cx="2108709" cy="1401494"/>
          </a:xfrm>
        </p:grpSpPr>
        <p:sp>
          <p:nvSpPr>
            <p:cNvPr id="261" name="Google Shape;261;p13"/>
            <p:cNvSpPr/>
            <p:nvPr/>
          </p:nvSpPr>
          <p:spPr>
            <a:xfrm rot="10800000">
              <a:off x="7732422" y="1397361"/>
              <a:ext cx="1477373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 rot="10800000">
              <a:off x="8253341" y="1194662"/>
              <a:ext cx="956462" cy="69150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 rot="10800000">
              <a:off x="7935681" y="998712"/>
              <a:ext cx="1273870" cy="67124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 rot="10800000">
              <a:off x="7617609" y="769618"/>
              <a:ext cx="1590784" cy="64530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 rot="10800000">
              <a:off x="7313485" y="572788"/>
              <a:ext cx="1895570" cy="106748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266" name="Google Shape;266;p13"/>
            <p:cNvGrpSpPr/>
            <p:nvPr/>
          </p:nvGrpSpPr>
          <p:grpSpPr>
            <a:xfrm rot="10800000">
              <a:off x="7101094" y="1577376"/>
              <a:ext cx="2108629" cy="396905"/>
              <a:chOff x="7592562" y="1151009"/>
              <a:chExt cx="2262964" cy="280142"/>
            </a:xfrm>
          </p:grpSpPr>
          <p:sp>
            <p:nvSpPr>
              <p:cNvPr id="267" name="Google Shape;267;p13"/>
              <p:cNvSpPr/>
              <p:nvPr/>
            </p:nvSpPr>
            <p:spPr>
              <a:xfrm>
                <a:off x="7592562" y="1151009"/>
                <a:ext cx="1520439" cy="47377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7593943" y="1246676"/>
                <a:ext cx="1898608" cy="45547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7593154" y="1355805"/>
                <a:ext cx="2262372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0" name="Google Shape;270;p13"/>
          <p:cNvSpPr txBox="1">
            <a:spLocks noGrp="1"/>
          </p:cNvSpPr>
          <p:nvPr>
            <p:ph type="title" idx="6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5" name="Google Shape;285;p14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86" name="Google Shape;286;p14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4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>
            <a:off x="768044" y="224490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subTitle" idx="2"/>
          </p:nvPr>
        </p:nvSpPr>
        <p:spPr>
          <a:xfrm>
            <a:off x="6207714" y="224490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>
            <a:off x="3480150" y="3893952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subTitle" idx="4"/>
          </p:nvPr>
        </p:nvSpPr>
        <p:spPr>
          <a:xfrm>
            <a:off x="3480150" y="224490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314" name="Google Shape;314;p15"/>
          <p:cNvGrpSpPr/>
          <p:nvPr/>
        </p:nvGrpSpPr>
        <p:grpSpPr>
          <a:xfrm rot="10800000">
            <a:off x="7873889" y="1222088"/>
            <a:ext cx="1336921" cy="181834"/>
            <a:chOff x="7591575" y="960850"/>
            <a:chExt cx="1049388" cy="128341"/>
          </a:xfrm>
        </p:grpSpPr>
        <p:sp>
          <p:nvSpPr>
            <p:cNvPr id="315" name="Google Shape;315;p15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17" name="Google Shape;317;p15"/>
          <p:cNvSpPr txBox="1">
            <a:spLocks noGrp="1"/>
          </p:cNvSpPr>
          <p:nvPr>
            <p:ph type="subTitle" idx="5"/>
          </p:nvPr>
        </p:nvSpPr>
        <p:spPr>
          <a:xfrm>
            <a:off x="767699" y="3893952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subTitle" idx="6"/>
          </p:nvPr>
        </p:nvSpPr>
        <p:spPr>
          <a:xfrm>
            <a:off x="6207665" y="3893952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title"/>
          </p:nvPr>
        </p:nvSpPr>
        <p:spPr>
          <a:xfrm>
            <a:off x="604798" y="438121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title" idx="7" hasCustomPrompt="1"/>
          </p:nvPr>
        </p:nvSpPr>
        <p:spPr>
          <a:xfrm>
            <a:off x="1084650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5"/>
          <p:cNvSpPr txBox="1">
            <a:spLocks noGrp="1"/>
          </p:cNvSpPr>
          <p:nvPr>
            <p:ph type="title" idx="8" hasCustomPrompt="1"/>
          </p:nvPr>
        </p:nvSpPr>
        <p:spPr>
          <a:xfrm>
            <a:off x="1084650" y="31776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5"/>
          <p:cNvSpPr txBox="1">
            <a:spLocks noGrp="1"/>
          </p:cNvSpPr>
          <p:nvPr>
            <p:ph type="title" idx="9" hasCustomPrompt="1"/>
          </p:nvPr>
        </p:nvSpPr>
        <p:spPr>
          <a:xfrm>
            <a:off x="3790300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 idx="13" hasCustomPrompt="1"/>
          </p:nvPr>
        </p:nvSpPr>
        <p:spPr>
          <a:xfrm>
            <a:off x="3790300" y="31776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15"/>
          <p:cNvSpPr txBox="1">
            <a:spLocks noGrp="1"/>
          </p:cNvSpPr>
          <p:nvPr>
            <p:ph type="title" idx="14" hasCustomPrompt="1"/>
          </p:nvPr>
        </p:nvSpPr>
        <p:spPr>
          <a:xfrm>
            <a:off x="6550900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5"/>
          <p:cNvSpPr txBox="1">
            <a:spLocks noGrp="1"/>
          </p:cNvSpPr>
          <p:nvPr>
            <p:ph type="title" idx="15" hasCustomPrompt="1"/>
          </p:nvPr>
        </p:nvSpPr>
        <p:spPr>
          <a:xfrm>
            <a:off x="6550900" y="31776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26" name="Google Shape;326;p15"/>
          <p:cNvGrpSpPr/>
          <p:nvPr/>
        </p:nvGrpSpPr>
        <p:grpSpPr>
          <a:xfrm rot="10800000">
            <a:off x="7873889" y="913063"/>
            <a:ext cx="1336921" cy="181834"/>
            <a:chOff x="7591575" y="960850"/>
            <a:chExt cx="1049388" cy="128341"/>
          </a:xfrm>
        </p:grpSpPr>
        <p:sp>
          <p:nvSpPr>
            <p:cNvPr id="327" name="Google Shape;327;p15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329" name="Google Shape;329;p15"/>
          <p:cNvGrpSpPr/>
          <p:nvPr/>
        </p:nvGrpSpPr>
        <p:grpSpPr>
          <a:xfrm rot="10800000">
            <a:off x="7873889" y="617763"/>
            <a:ext cx="1336921" cy="181834"/>
            <a:chOff x="7591575" y="960850"/>
            <a:chExt cx="1049388" cy="128341"/>
          </a:xfrm>
        </p:grpSpPr>
        <p:sp>
          <p:nvSpPr>
            <p:cNvPr id="330" name="Google Shape;330;p15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2" name="Google Shape;332;p15"/>
          <p:cNvSpPr/>
          <p:nvPr/>
        </p:nvSpPr>
        <p:spPr>
          <a:xfrm rot="10800000">
            <a:off x="1070504" y="3857054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3" name="Google Shape;333;p15"/>
          <p:cNvSpPr/>
          <p:nvPr/>
        </p:nvSpPr>
        <p:spPr>
          <a:xfrm rot="10800000">
            <a:off x="3833429" y="3857054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4" name="Google Shape;334;p15"/>
          <p:cNvSpPr/>
          <p:nvPr/>
        </p:nvSpPr>
        <p:spPr>
          <a:xfrm rot="10800000">
            <a:off x="6552529" y="3857054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5" name="Google Shape;335;p15"/>
          <p:cNvSpPr/>
          <p:nvPr/>
        </p:nvSpPr>
        <p:spPr>
          <a:xfrm rot="10800000">
            <a:off x="1054716" y="2214989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6" name="Google Shape;336;p15"/>
          <p:cNvSpPr/>
          <p:nvPr/>
        </p:nvSpPr>
        <p:spPr>
          <a:xfrm rot="10800000">
            <a:off x="3817641" y="2214989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7" name="Google Shape;337;p15"/>
          <p:cNvSpPr/>
          <p:nvPr/>
        </p:nvSpPr>
        <p:spPr>
          <a:xfrm rot="10800000">
            <a:off x="6536741" y="2214989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3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>
            <a:spLocks noGrp="1"/>
          </p:cNvSpPr>
          <p:nvPr>
            <p:ph type="ctrTitle"/>
          </p:nvPr>
        </p:nvSpPr>
        <p:spPr>
          <a:xfrm flipH="1">
            <a:off x="861488" y="1139175"/>
            <a:ext cx="2813100" cy="12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subTitle" idx="1"/>
          </p:nvPr>
        </p:nvSpPr>
        <p:spPr>
          <a:xfrm flipH="1">
            <a:off x="982700" y="2738475"/>
            <a:ext cx="25707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ctrTitle" idx="2"/>
          </p:nvPr>
        </p:nvSpPr>
        <p:spPr>
          <a:xfrm flipH="1">
            <a:off x="5549925" y="1139175"/>
            <a:ext cx="28131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2" name="Google Shape;342;p16"/>
          <p:cNvSpPr txBox="1">
            <a:spLocks noGrp="1"/>
          </p:cNvSpPr>
          <p:nvPr>
            <p:ph type="subTitle" idx="3"/>
          </p:nvPr>
        </p:nvSpPr>
        <p:spPr>
          <a:xfrm flipH="1">
            <a:off x="5671129" y="2738475"/>
            <a:ext cx="25707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343" name="Google Shape;343;p16"/>
          <p:cNvGrpSpPr/>
          <p:nvPr/>
        </p:nvGrpSpPr>
        <p:grpSpPr>
          <a:xfrm>
            <a:off x="4334455" y="-6715"/>
            <a:ext cx="475771" cy="5095170"/>
            <a:chOff x="4334455" y="-6715"/>
            <a:chExt cx="475771" cy="5095170"/>
          </a:xfrm>
        </p:grpSpPr>
        <p:grpSp>
          <p:nvGrpSpPr>
            <p:cNvPr id="344" name="Google Shape;344;p16"/>
            <p:cNvGrpSpPr/>
            <p:nvPr/>
          </p:nvGrpSpPr>
          <p:grpSpPr>
            <a:xfrm rot="5254883">
              <a:off x="3312404" y="1075021"/>
              <a:ext cx="2519873" cy="369761"/>
              <a:chOff x="6803285" y="880113"/>
              <a:chExt cx="2519897" cy="369764"/>
            </a:xfrm>
          </p:grpSpPr>
          <p:sp>
            <p:nvSpPr>
              <p:cNvPr id="345" name="Google Shape;345;p16"/>
              <p:cNvSpPr/>
              <p:nvPr/>
            </p:nvSpPr>
            <p:spPr>
              <a:xfrm rot="-2700000">
                <a:off x="7770175" y="987835"/>
                <a:ext cx="239072" cy="168729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1" extrusionOk="0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6"/>
              <p:cNvSpPr/>
              <p:nvPr/>
            </p:nvSpPr>
            <p:spPr>
              <a:xfrm rot="-2700000">
                <a:off x="7468280" y="980509"/>
                <a:ext cx="264851" cy="13534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974" extrusionOk="0">
                    <a:moveTo>
                      <a:pt x="1881" y="0"/>
                    </a:moveTo>
                    <a:cubicBezTo>
                      <a:pt x="1815" y="0"/>
                      <a:pt x="1746" y="26"/>
                      <a:pt x="1683" y="86"/>
                    </a:cubicBezTo>
                    <a:cubicBezTo>
                      <a:pt x="1563" y="194"/>
                      <a:pt x="1491" y="339"/>
                      <a:pt x="1443" y="483"/>
                    </a:cubicBezTo>
                    <a:cubicBezTo>
                      <a:pt x="1046" y="459"/>
                      <a:pt x="661" y="423"/>
                      <a:pt x="265" y="411"/>
                    </a:cubicBezTo>
                    <a:cubicBezTo>
                      <a:pt x="60" y="411"/>
                      <a:pt x="0" y="747"/>
                      <a:pt x="216" y="783"/>
                    </a:cubicBezTo>
                    <a:cubicBezTo>
                      <a:pt x="601" y="843"/>
                      <a:pt x="974" y="892"/>
                      <a:pt x="1358" y="928"/>
                    </a:cubicBezTo>
                    <a:cubicBezTo>
                      <a:pt x="1358" y="988"/>
                      <a:pt x="1346" y="1036"/>
                      <a:pt x="1346" y="1084"/>
                    </a:cubicBezTo>
                    <a:cubicBezTo>
                      <a:pt x="1346" y="1336"/>
                      <a:pt x="1370" y="1685"/>
                      <a:pt x="1587" y="1841"/>
                    </a:cubicBezTo>
                    <a:lnTo>
                      <a:pt x="1587" y="1853"/>
                    </a:lnTo>
                    <a:cubicBezTo>
                      <a:pt x="1626" y="1936"/>
                      <a:pt x="1700" y="1973"/>
                      <a:pt x="1771" y="1973"/>
                    </a:cubicBezTo>
                    <a:cubicBezTo>
                      <a:pt x="1875" y="1973"/>
                      <a:pt x="1971" y="1893"/>
                      <a:pt x="1935" y="1757"/>
                    </a:cubicBezTo>
                    <a:cubicBezTo>
                      <a:pt x="1935" y="1745"/>
                      <a:pt x="1935" y="1745"/>
                      <a:pt x="1923" y="1733"/>
                    </a:cubicBezTo>
                    <a:cubicBezTo>
                      <a:pt x="2008" y="1565"/>
                      <a:pt x="1947" y="1372"/>
                      <a:pt x="1960" y="1180"/>
                    </a:cubicBezTo>
                    <a:cubicBezTo>
                      <a:pt x="1960" y="1120"/>
                      <a:pt x="1972" y="1060"/>
                      <a:pt x="1984" y="1000"/>
                    </a:cubicBezTo>
                    <a:cubicBezTo>
                      <a:pt x="2452" y="1060"/>
                      <a:pt x="2921" y="1108"/>
                      <a:pt x="3390" y="1180"/>
                    </a:cubicBezTo>
                    <a:cubicBezTo>
                      <a:pt x="3409" y="1183"/>
                      <a:pt x="3428" y="1184"/>
                      <a:pt x="3446" y="1184"/>
                    </a:cubicBezTo>
                    <a:cubicBezTo>
                      <a:pt x="3806" y="1184"/>
                      <a:pt x="3863" y="638"/>
                      <a:pt x="3462" y="627"/>
                    </a:cubicBezTo>
                    <a:cubicBezTo>
                      <a:pt x="3017" y="603"/>
                      <a:pt x="2573" y="579"/>
                      <a:pt x="2128" y="543"/>
                    </a:cubicBezTo>
                    <a:cubicBezTo>
                      <a:pt x="2140" y="483"/>
                      <a:pt x="2152" y="423"/>
                      <a:pt x="2164" y="375"/>
                    </a:cubicBezTo>
                    <a:cubicBezTo>
                      <a:pt x="2199" y="175"/>
                      <a:pt x="2051" y="0"/>
                      <a:pt x="1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6"/>
              <p:cNvSpPr/>
              <p:nvPr/>
            </p:nvSpPr>
            <p:spPr>
              <a:xfrm rot="-2700000">
                <a:off x="7770175" y="987835"/>
                <a:ext cx="239072" cy="168729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1" extrusionOk="0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6"/>
              <p:cNvSpPr/>
              <p:nvPr/>
            </p:nvSpPr>
            <p:spPr>
              <a:xfrm rot="-2700000">
                <a:off x="8388671" y="995947"/>
                <a:ext cx="256418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90" extrusionOk="0">
                    <a:moveTo>
                      <a:pt x="1666" y="1"/>
                    </a:moveTo>
                    <a:cubicBezTo>
                      <a:pt x="1534" y="1"/>
                      <a:pt x="1401" y="88"/>
                      <a:pt x="1395" y="262"/>
                    </a:cubicBezTo>
                    <a:cubicBezTo>
                      <a:pt x="1383" y="370"/>
                      <a:pt x="1383" y="478"/>
                      <a:pt x="1383" y="587"/>
                    </a:cubicBezTo>
                    <a:cubicBezTo>
                      <a:pt x="987" y="599"/>
                      <a:pt x="590" y="623"/>
                      <a:pt x="217" y="683"/>
                    </a:cubicBezTo>
                    <a:cubicBezTo>
                      <a:pt x="1" y="707"/>
                      <a:pt x="1" y="983"/>
                      <a:pt x="217" y="1007"/>
                    </a:cubicBezTo>
                    <a:cubicBezTo>
                      <a:pt x="590" y="1055"/>
                      <a:pt x="987" y="1079"/>
                      <a:pt x="1383" y="1091"/>
                    </a:cubicBezTo>
                    <a:cubicBezTo>
                      <a:pt x="1395" y="1596"/>
                      <a:pt x="1431" y="2089"/>
                      <a:pt x="1455" y="2582"/>
                    </a:cubicBezTo>
                    <a:cubicBezTo>
                      <a:pt x="1461" y="2720"/>
                      <a:pt x="1564" y="2789"/>
                      <a:pt x="1666" y="2789"/>
                    </a:cubicBezTo>
                    <a:cubicBezTo>
                      <a:pt x="1768" y="2789"/>
                      <a:pt x="1870" y="2720"/>
                      <a:pt x="1876" y="2582"/>
                    </a:cubicBezTo>
                    <a:cubicBezTo>
                      <a:pt x="1900" y="2101"/>
                      <a:pt x="1936" y="1596"/>
                      <a:pt x="1948" y="1103"/>
                    </a:cubicBezTo>
                    <a:cubicBezTo>
                      <a:pt x="2441" y="1103"/>
                      <a:pt x="2934" y="1091"/>
                      <a:pt x="3415" y="1091"/>
                    </a:cubicBezTo>
                    <a:cubicBezTo>
                      <a:pt x="3419" y="1092"/>
                      <a:pt x="3422" y="1092"/>
                      <a:pt x="3426" y="1092"/>
                    </a:cubicBezTo>
                    <a:cubicBezTo>
                      <a:pt x="3739" y="1092"/>
                      <a:pt x="3736" y="587"/>
                      <a:pt x="3415" y="587"/>
                    </a:cubicBezTo>
                    <a:lnTo>
                      <a:pt x="1948" y="587"/>
                    </a:lnTo>
                    <a:cubicBezTo>
                      <a:pt x="1948" y="478"/>
                      <a:pt x="1948" y="370"/>
                      <a:pt x="1936" y="262"/>
                    </a:cubicBezTo>
                    <a:cubicBezTo>
                      <a:pt x="1930" y="88"/>
                      <a:pt x="1798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6"/>
              <p:cNvSpPr/>
              <p:nvPr/>
            </p:nvSpPr>
            <p:spPr>
              <a:xfrm rot="-8263958">
                <a:off x="9047545" y="1024093"/>
                <a:ext cx="264640" cy="134994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969" extrusionOk="0">
                    <a:moveTo>
                      <a:pt x="1879" y="0"/>
                    </a:moveTo>
                    <a:cubicBezTo>
                      <a:pt x="1814" y="0"/>
                      <a:pt x="1746" y="25"/>
                      <a:pt x="1683" y="81"/>
                    </a:cubicBezTo>
                    <a:cubicBezTo>
                      <a:pt x="1563" y="189"/>
                      <a:pt x="1491" y="333"/>
                      <a:pt x="1443" y="478"/>
                    </a:cubicBezTo>
                    <a:cubicBezTo>
                      <a:pt x="1046" y="454"/>
                      <a:pt x="661" y="430"/>
                      <a:pt x="265" y="405"/>
                    </a:cubicBezTo>
                    <a:cubicBezTo>
                      <a:pt x="60" y="405"/>
                      <a:pt x="0" y="754"/>
                      <a:pt x="216" y="778"/>
                    </a:cubicBezTo>
                    <a:cubicBezTo>
                      <a:pt x="601" y="838"/>
                      <a:pt x="974" y="886"/>
                      <a:pt x="1358" y="934"/>
                    </a:cubicBezTo>
                    <a:cubicBezTo>
                      <a:pt x="1358" y="983"/>
                      <a:pt x="1346" y="1031"/>
                      <a:pt x="1346" y="1079"/>
                    </a:cubicBezTo>
                    <a:cubicBezTo>
                      <a:pt x="1346" y="1331"/>
                      <a:pt x="1370" y="1692"/>
                      <a:pt x="1587" y="1836"/>
                    </a:cubicBezTo>
                    <a:lnTo>
                      <a:pt x="1587" y="1848"/>
                    </a:lnTo>
                    <a:cubicBezTo>
                      <a:pt x="1626" y="1931"/>
                      <a:pt x="1700" y="1968"/>
                      <a:pt x="1771" y="1968"/>
                    </a:cubicBezTo>
                    <a:cubicBezTo>
                      <a:pt x="1875" y="1968"/>
                      <a:pt x="1971" y="1888"/>
                      <a:pt x="1935" y="1752"/>
                    </a:cubicBezTo>
                    <a:cubicBezTo>
                      <a:pt x="1935" y="1752"/>
                      <a:pt x="1935" y="1740"/>
                      <a:pt x="1923" y="1728"/>
                    </a:cubicBezTo>
                    <a:cubicBezTo>
                      <a:pt x="2008" y="1560"/>
                      <a:pt x="1947" y="1379"/>
                      <a:pt x="1960" y="1175"/>
                    </a:cubicBezTo>
                    <a:cubicBezTo>
                      <a:pt x="1960" y="1115"/>
                      <a:pt x="1972" y="1055"/>
                      <a:pt x="1984" y="1007"/>
                    </a:cubicBezTo>
                    <a:cubicBezTo>
                      <a:pt x="2452" y="1055"/>
                      <a:pt x="2921" y="1103"/>
                      <a:pt x="3390" y="1175"/>
                    </a:cubicBezTo>
                    <a:cubicBezTo>
                      <a:pt x="3413" y="1179"/>
                      <a:pt x="3434" y="1181"/>
                      <a:pt x="3455" y="1181"/>
                    </a:cubicBezTo>
                    <a:cubicBezTo>
                      <a:pt x="3807" y="1181"/>
                      <a:pt x="3860" y="633"/>
                      <a:pt x="3462" y="622"/>
                    </a:cubicBezTo>
                    <a:cubicBezTo>
                      <a:pt x="3017" y="610"/>
                      <a:pt x="2573" y="574"/>
                      <a:pt x="2128" y="538"/>
                    </a:cubicBezTo>
                    <a:cubicBezTo>
                      <a:pt x="2140" y="478"/>
                      <a:pt x="2152" y="430"/>
                      <a:pt x="2164" y="369"/>
                    </a:cubicBezTo>
                    <a:cubicBezTo>
                      <a:pt x="2199" y="169"/>
                      <a:pt x="2050" y="0"/>
                      <a:pt x="1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6"/>
              <p:cNvSpPr/>
              <p:nvPr/>
            </p:nvSpPr>
            <p:spPr>
              <a:xfrm rot="-2700000">
                <a:off x="8388671" y="995947"/>
                <a:ext cx="256418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90" extrusionOk="0">
                    <a:moveTo>
                      <a:pt x="1666" y="1"/>
                    </a:moveTo>
                    <a:cubicBezTo>
                      <a:pt x="1534" y="1"/>
                      <a:pt x="1401" y="88"/>
                      <a:pt x="1395" y="262"/>
                    </a:cubicBezTo>
                    <a:cubicBezTo>
                      <a:pt x="1383" y="370"/>
                      <a:pt x="1383" y="478"/>
                      <a:pt x="1383" y="587"/>
                    </a:cubicBezTo>
                    <a:cubicBezTo>
                      <a:pt x="987" y="599"/>
                      <a:pt x="590" y="623"/>
                      <a:pt x="217" y="683"/>
                    </a:cubicBezTo>
                    <a:cubicBezTo>
                      <a:pt x="1" y="707"/>
                      <a:pt x="1" y="983"/>
                      <a:pt x="217" y="1007"/>
                    </a:cubicBezTo>
                    <a:cubicBezTo>
                      <a:pt x="590" y="1055"/>
                      <a:pt x="987" y="1079"/>
                      <a:pt x="1383" y="1091"/>
                    </a:cubicBezTo>
                    <a:cubicBezTo>
                      <a:pt x="1395" y="1596"/>
                      <a:pt x="1431" y="2089"/>
                      <a:pt x="1455" y="2582"/>
                    </a:cubicBezTo>
                    <a:cubicBezTo>
                      <a:pt x="1461" y="2720"/>
                      <a:pt x="1564" y="2789"/>
                      <a:pt x="1666" y="2789"/>
                    </a:cubicBezTo>
                    <a:cubicBezTo>
                      <a:pt x="1768" y="2789"/>
                      <a:pt x="1870" y="2720"/>
                      <a:pt x="1876" y="2582"/>
                    </a:cubicBezTo>
                    <a:cubicBezTo>
                      <a:pt x="1900" y="2101"/>
                      <a:pt x="1936" y="1596"/>
                      <a:pt x="1948" y="1103"/>
                    </a:cubicBezTo>
                    <a:cubicBezTo>
                      <a:pt x="2441" y="1103"/>
                      <a:pt x="2934" y="1091"/>
                      <a:pt x="3415" y="1091"/>
                    </a:cubicBezTo>
                    <a:cubicBezTo>
                      <a:pt x="3419" y="1092"/>
                      <a:pt x="3422" y="1092"/>
                      <a:pt x="3426" y="1092"/>
                    </a:cubicBezTo>
                    <a:cubicBezTo>
                      <a:pt x="3739" y="1092"/>
                      <a:pt x="3736" y="587"/>
                      <a:pt x="3415" y="587"/>
                    </a:cubicBezTo>
                    <a:lnTo>
                      <a:pt x="1948" y="587"/>
                    </a:lnTo>
                    <a:cubicBezTo>
                      <a:pt x="1948" y="478"/>
                      <a:pt x="1948" y="370"/>
                      <a:pt x="1936" y="262"/>
                    </a:cubicBezTo>
                    <a:cubicBezTo>
                      <a:pt x="1930" y="88"/>
                      <a:pt x="1798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6"/>
              <p:cNvSpPr/>
              <p:nvPr/>
            </p:nvSpPr>
            <p:spPr>
              <a:xfrm rot="-2700000">
                <a:off x="7468280" y="980509"/>
                <a:ext cx="264851" cy="13534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974" extrusionOk="0">
                    <a:moveTo>
                      <a:pt x="1881" y="0"/>
                    </a:moveTo>
                    <a:cubicBezTo>
                      <a:pt x="1815" y="0"/>
                      <a:pt x="1746" y="26"/>
                      <a:pt x="1683" y="86"/>
                    </a:cubicBezTo>
                    <a:cubicBezTo>
                      <a:pt x="1563" y="194"/>
                      <a:pt x="1491" y="339"/>
                      <a:pt x="1443" y="483"/>
                    </a:cubicBezTo>
                    <a:cubicBezTo>
                      <a:pt x="1046" y="459"/>
                      <a:pt x="661" y="423"/>
                      <a:pt x="265" y="411"/>
                    </a:cubicBezTo>
                    <a:cubicBezTo>
                      <a:pt x="60" y="411"/>
                      <a:pt x="0" y="747"/>
                      <a:pt x="216" y="783"/>
                    </a:cubicBezTo>
                    <a:cubicBezTo>
                      <a:pt x="601" y="843"/>
                      <a:pt x="974" y="892"/>
                      <a:pt x="1358" y="928"/>
                    </a:cubicBezTo>
                    <a:cubicBezTo>
                      <a:pt x="1358" y="988"/>
                      <a:pt x="1346" y="1036"/>
                      <a:pt x="1346" y="1084"/>
                    </a:cubicBezTo>
                    <a:cubicBezTo>
                      <a:pt x="1346" y="1336"/>
                      <a:pt x="1370" y="1685"/>
                      <a:pt x="1587" y="1841"/>
                    </a:cubicBezTo>
                    <a:lnTo>
                      <a:pt x="1587" y="1853"/>
                    </a:lnTo>
                    <a:cubicBezTo>
                      <a:pt x="1626" y="1936"/>
                      <a:pt x="1700" y="1973"/>
                      <a:pt x="1771" y="1973"/>
                    </a:cubicBezTo>
                    <a:cubicBezTo>
                      <a:pt x="1875" y="1973"/>
                      <a:pt x="1971" y="1893"/>
                      <a:pt x="1935" y="1757"/>
                    </a:cubicBezTo>
                    <a:cubicBezTo>
                      <a:pt x="1935" y="1745"/>
                      <a:pt x="1935" y="1745"/>
                      <a:pt x="1923" y="1733"/>
                    </a:cubicBezTo>
                    <a:cubicBezTo>
                      <a:pt x="2008" y="1565"/>
                      <a:pt x="1947" y="1372"/>
                      <a:pt x="1960" y="1180"/>
                    </a:cubicBezTo>
                    <a:cubicBezTo>
                      <a:pt x="1960" y="1120"/>
                      <a:pt x="1972" y="1060"/>
                      <a:pt x="1984" y="1000"/>
                    </a:cubicBezTo>
                    <a:cubicBezTo>
                      <a:pt x="2452" y="1060"/>
                      <a:pt x="2921" y="1108"/>
                      <a:pt x="3390" y="1180"/>
                    </a:cubicBezTo>
                    <a:cubicBezTo>
                      <a:pt x="3409" y="1183"/>
                      <a:pt x="3428" y="1184"/>
                      <a:pt x="3446" y="1184"/>
                    </a:cubicBezTo>
                    <a:cubicBezTo>
                      <a:pt x="3806" y="1184"/>
                      <a:pt x="3863" y="638"/>
                      <a:pt x="3462" y="627"/>
                    </a:cubicBezTo>
                    <a:cubicBezTo>
                      <a:pt x="3017" y="603"/>
                      <a:pt x="2573" y="579"/>
                      <a:pt x="2128" y="543"/>
                    </a:cubicBezTo>
                    <a:cubicBezTo>
                      <a:pt x="2140" y="483"/>
                      <a:pt x="2152" y="423"/>
                      <a:pt x="2164" y="375"/>
                    </a:cubicBezTo>
                    <a:cubicBezTo>
                      <a:pt x="2199" y="175"/>
                      <a:pt x="2051" y="0"/>
                      <a:pt x="1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6"/>
              <p:cNvSpPr/>
              <p:nvPr/>
            </p:nvSpPr>
            <p:spPr>
              <a:xfrm rot="-2700000">
                <a:off x="7129739" y="990641"/>
                <a:ext cx="264646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969" extrusionOk="0">
                    <a:moveTo>
                      <a:pt x="1879" y="0"/>
                    </a:moveTo>
                    <a:cubicBezTo>
                      <a:pt x="1814" y="0"/>
                      <a:pt x="1746" y="25"/>
                      <a:pt x="1683" y="81"/>
                    </a:cubicBezTo>
                    <a:cubicBezTo>
                      <a:pt x="1563" y="189"/>
                      <a:pt x="1491" y="333"/>
                      <a:pt x="1443" y="478"/>
                    </a:cubicBezTo>
                    <a:cubicBezTo>
                      <a:pt x="1046" y="454"/>
                      <a:pt x="661" y="430"/>
                      <a:pt x="265" y="405"/>
                    </a:cubicBezTo>
                    <a:cubicBezTo>
                      <a:pt x="60" y="405"/>
                      <a:pt x="0" y="754"/>
                      <a:pt x="216" y="778"/>
                    </a:cubicBezTo>
                    <a:cubicBezTo>
                      <a:pt x="601" y="838"/>
                      <a:pt x="974" y="886"/>
                      <a:pt x="1358" y="934"/>
                    </a:cubicBezTo>
                    <a:cubicBezTo>
                      <a:pt x="1358" y="983"/>
                      <a:pt x="1346" y="1031"/>
                      <a:pt x="1346" y="1079"/>
                    </a:cubicBezTo>
                    <a:cubicBezTo>
                      <a:pt x="1346" y="1331"/>
                      <a:pt x="1370" y="1692"/>
                      <a:pt x="1587" y="1836"/>
                    </a:cubicBezTo>
                    <a:lnTo>
                      <a:pt x="1587" y="1848"/>
                    </a:lnTo>
                    <a:cubicBezTo>
                      <a:pt x="1626" y="1931"/>
                      <a:pt x="1700" y="1968"/>
                      <a:pt x="1771" y="1968"/>
                    </a:cubicBezTo>
                    <a:cubicBezTo>
                      <a:pt x="1875" y="1968"/>
                      <a:pt x="1971" y="1888"/>
                      <a:pt x="1935" y="1752"/>
                    </a:cubicBezTo>
                    <a:cubicBezTo>
                      <a:pt x="1935" y="1752"/>
                      <a:pt x="1935" y="1740"/>
                      <a:pt x="1923" y="1728"/>
                    </a:cubicBezTo>
                    <a:cubicBezTo>
                      <a:pt x="2008" y="1560"/>
                      <a:pt x="1947" y="1379"/>
                      <a:pt x="1960" y="1175"/>
                    </a:cubicBezTo>
                    <a:cubicBezTo>
                      <a:pt x="1960" y="1115"/>
                      <a:pt x="1972" y="1055"/>
                      <a:pt x="1984" y="1007"/>
                    </a:cubicBezTo>
                    <a:cubicBezTo>
                      <a:pt x="2452" y="1055"/>
                      <a:pt x="2921" y="1103"/>
                      <a:pt x="3390" y="1175"/>
                    </a:cubicBezTo>
                    <a:cubicBezTo>
                      <a:pt x="3413" y="1179"/>
                      <a:pt x="3434" y="1181"/>
                      <a:pt x="3455" y="1181"/>
                    </a:cubicBezTo>
                    <a:cubicBezTo>
                      <a:pt x="3807" y="1181"/>
                      <a:pt x="3860" y="633"/>
                      <a:pt x="3462" y="622"/>
                    </a:cubicBezTo>
                    <a:cubicBezTo>
                      <a:pt x="3017" y="610"/>
                      <a:pt x="2573" y="574"/>
                      <a:pt x="2128" y="538"/>
                    </a:cubicBezTo>
                    <a:cubicBezTo>
                      <a:pt x="2140" y="478"/>
                      <a:pt x="2152" y="430"/>
                      <a:pt x="2164" y="369"/>
                    </a:cubicBezTo>
                    <a:cubicBezTo>
                      <a:pt x="2199" y="169"/>
                      <a:pt x="2050" y="0"/>
                      <a:pt x="1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 rot="-2700000">
                <a:off x="8102933" y="954674"/>
                <a:ext cx="220698" cy="17867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606" extrusionOk="0">
                    <a:moveTo>
                      <a:pt x="1655" y="0"/>
                    </a:moveTo>
                    <a:cubicBezTo>
                      <a:pt x="1566" y="0"/>
                      <a:pt x="1477" y="39"/>
                      <a:pt x="1419" y="126"/>
                    </a:cubicBezTo>
                    <a:cubicBezTo>
                      <a:pt x="1251" y="378"/>
                      <a:pt x="1155" y="655"/>
                      <a:pt x="1095" y="943"/>
                    </a:cubicBezTo>
                    <a:cubicBezTo>
                      <a:pt x="818" y="955"/>
                      <a:pt x="542" y="955"/>
                      <a:pt x="265" y="967"/>
                    </a:cubicBezTo>
                    <a:cubicBezTo>
                      <a:pt x="1" y="979"/>
                      <a:pt x="1" y="1364"/>
                      <a:pt x="265" y="1376"/>
                    </a:cubicBezTo>
                    <a:cubicBezTo>
                      <a:pt x="530" y="1388"/>
                      <a:pt x="794" y="1400"/>
                      <a:pt x="1071" y="1400"/>
                    </a:cubicBezTo>
                    <a:cubicBezTo>
                      <a:pt x="1059" y="1748"/>
                      <a:pt x="1107" y="2097"/>
                      <a:pt x="1191" y="2410"/>
                    </a:cubicBezTo>
                    <a:cubicBezTo>
                      <a:pt x="1224" y="2547"/>
                      <a:pt x="1326" y="2606"/>
                      <a:pt x="1433" y="2606"/>
                    </a:cubicBezTo>
                    <a:cubicBezTo>
                      <a:pt x="1598" y="2606"/>
                      <a:pt x="1776" y="2465"/>
                      <a:pt x="1732" y="2253"/>
                    </a:cubicBezTo>
                    <a:cubicBezTo>
                      <a:pt x="1672" y="1953"/>
                      <a:pt x="1672" y="1676"/>
                      <a:pt x="1696" y="1412"/>
                    </a:cubicBezTo>
                    <a:cubicBezTo>
                      <a:pt x="2092" y="1412"/>
                      <a:pt x="2489" y="1424"/>
                      <a:pt x="2886" y="1436"/>
                    </a:cubicBezTo>
                    <a:cubicBezTo>
                      <a:pt x="2889" y="1436"/>
                      <a:pt x="2893" y="1436"/>
                      <a:pt x="2897" y="1436"/>
                    </a:cubicBezTo>
                    <a:cubicBezTo>
                      <a:pt x="3215" y="1436"/>
                      <a:pt x="3219" y="918"/>
                      <a:pt x="2907" y="918"/>
                    </a:cubicBezTo>
                    <a:cubicBezTo>
                      <a:pt x="2900" y="918"/>
                      <a:pt x="2893" y="918"/>
                      <a:pt x="2886" y="919"/>
                    </a:cubicBezTo>
                    <a:cubicBezTo>
                      <a:pt x="2513" y="931"/>
                      <a:pt x="2153" y="931"/>
                      <a:pt x="1780" y="943"/>
                    </a:cubicBezTo>
                    <a:cubicBezTo>
                      <a:pt x="1828" y="751"/>
                      <a:pt x="1876" y="558"/>
                      <a:pt x="1936" y="354"/>
                    </a:cubicBezTo>
                    <a:cubicBezTo>
                      <a:pt x="1991" y="141"/>
                      <a:pt x="1824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 rot="-2700000">
                <a:off x="8102933" y="954674"/>
                <a:ext cx="220698" cy="17867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606" extrusionOk="0">
                    <a:moveTo>
                      <a:pt x="1655" y="0"/>
                    </a:moveTo>
                    <a:cubicBezTo>
                      <a:pt x="1566" y="0"/>
                      <a:pt x="1477" y="39"/>
                      <a:pt x="1419" y="126"/>
                    </a:cubicBezTo>
                    <a:cubicBezTo>
                      <a:pt x="1251" y="378"/>
                      <a:pt x="1155" y="655"/>
                      <a:pt x="1095" y="943"/>
                    </a:cubicBezTo>
                    <a:cubicBezTo>
                      <a:pt x="818" y="955"/>
                      <a:pt x="542" y="955"/>
                      <a:pt x="265" y="967"/>
                    </a:cubicBezTo>
                    <a:cubicBezTo>
                      <a:pt x="1" y="979"/>
                      <a:pt x="1" y="1364"/>
                      <a:pt x="265" y="1376"/>
                    </a:cubicBezTo>
                    <a:cubicBezTo>
                      <a:pt x="530" y="1388"/>
                      <a:pt x="794" y="1400"/>
                      <a:pt x="1071" y="1400"/>
                    </a:cubicBezTo>
                    <a:cubicBezTo>
                      <a:pt x="1059" y="1748"/>
                      <a:pt x="1107" y="2097"/>
                      <a:pt x="1191" y="2410"/>
                    </a:cubicBezTo>
                    <a:cubicBezTo>
                      <a:pt x="1224" y="2547"/>
                      <a:pt x="1326" y="2606"/>
                      <a:pt x="1433" y="2606"/>
                    </a:cubicBezTo>
                    <a:cubicBezTo>
                      <a:pt x="1598" y="2606"/>
                      <a:pt x="1776" y="2465"/>
                      <a:pt x="1732" y="2253"/>
                    </a:cubicBezTo>
                    <a:cubicBezTo>
                      <a:pt x="1672" y="1953"/>
                      <a:pt x="1672" y="1676"/>
                      <a:pt x="1696" y="1412"/>
                    </a:cubicBezTo>
                    <a:cubicBezTo>
                      <a:pt x="2092" y="1412"/>
                      <a:pt x="2489" y="1424"/>
                      <a:pt x="2886" y="1436"/>
                    </a:cubicBezTo>
                    <a:cubicBezTo>
                      <a:pt x="2889" y="1436"/>
                      <a:pt x="2893" y="1436"/>
                      <a:pt x="2897" y="1436"/>
                    </a:cubicBezTo>
                    <a:cubicBezTo>
                      <a:pt x="3215" y="1436"/>
                      <a:pt x="3219" y="918"/>
                      <a:pt x="2907" y="918"/>
                    </a:cubicBezTo>
                    <a:cubicBezTo>
                      <a:pt x="2900" y="918"/>
                      <a:pt x="2893" y="918"/>
                      <a:pt x="2886" y="919"/>
                    </a:cubicBezTo>
                    <a:cubicBezTo>
                      <a:pt x="2513" y="931"/>
                      <a:pt x="2153" y="931"/>
                      <a:pt x="1780" y="943"/>
                    </a:cubicBezTo>
                    <a:cubicBezTo>
                      <a:pt x="1828" y="751"/>
                      <a:pt x="1876" y="558"/>
                      <a:pt x="1936" y="354"/>
                    </a:cubicBezTo>
                    <a:cubicBezTo>
                      <a:pt x="1991" y="141"/>
                      <a:pt x="1824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 rot="-2700000">
                <a:off x="6828025" y="939888"/>
                <a:ext cx="239072" cy="169003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5" extrusionOk="0">
                    <a:moveTo>
                      <a:pt x="2219" y="0"/>
                    </a:moveTo>
                    <a:cubicBezTo>
                      <a:pt x="2135" y="0"/>
                      <a:pt x="2050" y="38"/>
                      <a:pt x="1996" y="126"/>
                    </a:cubicBezTo>
                    <a:cubicBezTo>
                      <a:pt x="1839" y="355"/>
                      <a:pt x="1755" y="631"/>
                      <a:pt x="1707" y="920"/>
                    </a:cubicBezTo>
                    <a:cubicBezTo>
                      <a:pt x="1226" y="920"/>
                      <a:pt x="733" y="944"/>
                      <a:pt x="253" y="968"/>
                    </a:cubicBezTo>
                    <a:cubicBezTo>
                      <a:pt x="0" y="980"/>
                      <a:pt x="0" y="1340"/>
                      <a:pt x="253" y="1352"/>
                    </a:cubicBezTo>
                    <a:cubicBezTo>
                      <a:pt x="721" y="1376"/>
                      <a:pt x="1202" y="1388"/>
                      <a:pt x="1683" y="1400"/>
                    </a:cubicBezTo>
                    <a:cubicBezTo>
                      <a:pt x="1695" y="1749"/>
                      <a:pt x="1767" y="2086"/>
                      <a:pt x="1900" y="2386"/>
                    </a:cubicBezTo>
                    <a:cubicBezTo>
                      <a:pt x="1922" y="2441"/>
                      <a:pt x="1968" y="2465"/>
                      <a:pt x="2016" y="2465"/>
                    </a:cubicBezTo>
                    <a:cubicBezTo>
                      <a:pt x="2093" y="2465"/>
                      <a:pt x="2176" y="2403"/>
                      <a:pt x="2176" y="2314"/>
                    </a:cubicBezTo>
                    <a:cubicBezTo>
                      <a:pt x="2164" y="2014"/>
                      <a:pt x="2152" y="1701"/>
                      <a:pt x="2188" y="1412"/>
                    </a:cubicBezTo>
                    <a:lnTo>
                      <a:pt x="3162" y="1412"/>
                    </a:lnTo>
                    <a:cubicBezTo>
                      <a:pt x="3486" y="1412"/>
                      <a:pt x="3486" y="908"/>
                      <a:pt x="3162" y="908"/>
                    </a:cubicBezTo>
                    <a:lnTo>
                      <a:pt x="2296" y="908"/>
                    </a:lnTo>
                    <a:cubicBezTo>
                      <a:pt x="2344" y="715"/>
                      <a:pt x="2416" y="523"/>
                      <a:pt x="2477" y="331"/>
                    </a:cubicBezTo>
                    <a:cubicBezTo>
                      <a:pt x="2531" y="135"/>
                      <a:pt x="2377" y="0"/>
                      <a:pt x="2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 rot="-2700000">
                <a:off x="8736311" y="1018677"/>
                <a:ext cx="239072" cy="169003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5" extrusionOk="0">
                    <a:moveTo>
                      <a:pt x="2219" y="0"/>
                    </a:moveTo>
                    <a:cubicBezTo>
                      <a:pt x="2135" y="0"/>
                      <a:pt x="2050" y="38"/>
                      <a:pt x="1996" y="126"/>
                    </a:cubicBezTo>
                    <a:cubicBezTo>
                      <a:pt x="1839" y="355"/>
                      <a:pt x="1755" y="631"/>
                      <a:pt x="1707" y="920"/>
                    </a:cubicBezTo>
                    <a:cubicBezTo>
                      <a:pt x="1226" y="920"/>
                      <a:pt x="733" y="944"/>
                      <a:pt x="253" y="968"/>
                    </a:cubicBezTo>
                    <a:cubicBezTo>
                      <a:pt x="0" y="980"/>
                      <a:pt x="0" y="1340"/>
                      <a:pt x="253" y="1352"/>
                    </a:cubicBezTo>
                    <a:cubicBezTo>
                      <a:pt x="721" y="1376"/>
                      <a:pt x="1202" y="1388"/>
                      <a:pt x="1683" y="1400"/>
                    </a:cubicBezTo>
                    <a:cubicBezTo>
                      <a:pt x="1695" y="1749"/>
                      <a:pt x="1767" y="2086"/>
                      <a:pt x="1900" y="2386"/>
                    </a:cubicBezTo>
                    <a:cubicBezTo>
                      <a:pt x="1922" y="2441"/>
                      <a:pt x="1968" y="2465"/>
                      <a:pt x="2016" y="2465"/>
                    </a:cubicBezTo>
                    <a:cubicBezTo>
                      <a:pt x="2093" y="2465"/>
                      <a:pt x="2176" y="2403"/>
                      <a:pt x="2176" y="2314"/>
                    </a:cubicBezTo>
                    <a:cubicBezTo>
                      <a:pt x="2164" y="2014"/>
                      <a:pt x="2152" y="1701"/>
                      <a:pt x="2188" y="1412"/>
                    </a:cubicBezTo>
                    <a:lnTo>
                      <a:pt x="3162" y="1412"/>
                    </a:lnTo>
                    <a:cubicBezTo>
                      <a:pt x="3486" y="1412"/>
                      <a:pt x="3486" y="908"/>
                      <a:pt x="3162" y="908"/>
                    </a:cubicBezTo>
                    <a:lnTo>
                      <a:pt x="2296" y="908"/>
                    </a:lnTo>
                    <a:cubicBezTo>
                      <a:pt x="2344" y="715"/>
                      <a:pt x="2416" y="523"/>
                      <a:pt x="2477" y="331"/>
                    </a:cubicBezTo>
                    <a:cubicBezTo>
                      <a:pt x="2531" y="135"/>
                      <a:pt x="2377" y="0"/>
                      <a:pt x="2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16"/>
            <p:cNvGrpSpPr/>
            <p:nvPr/>
          </p:nvGrpSpPr>
          <p:grpSpPr>
            <a:xfrm rot="-126541">
              <a:off x="4384167" y="2574330"/>
              <a:ext cx="375655" cy="2508062"/>
              <a:chOff x="4226189" y="2542825"/>
              <a:chExt cx="375663" cy="2508119"/>
            </a:xfrm>
          </p:grpSpPr>
          <p:grpSp>
            <p:nvGrpSpPr>
              <p:cNvPr id="358" name="Google Shape;358;p16"/>
              <p:cNvGrpSpPr/>
              <p:nvPr/>
            </p:nvGrpSpPr>
            <p:grpSpPr>
              <a:xfrm rot="-5400000">
                <a:off x="3312651" y="3767642"/>
                <a:ext cx="2196839" cy="369764"/>
                <a:chOff x="6803285" y="880113"/>
                <a:chExt cx="2196839" cy="369764"/>
              </a:xfrm>
            </p:grpSpPr>
            <p:sp>
              <p:nvSpPr>
                <p:cNvPr id="359" name="Google Shape;359;p16"/>
                <p:cNvSpPr/>
                <p:nvPr/>
              </p:nvSpPr>
              <p:spPr>
                <a:xfrm rot="-2700000">
                  <a:off x="7770175" y="987835"/>
                  <a:ext cx="239072" cy="16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1" extrusionOk="0">
                      <a:moveTo>
                        <a:pt x="2215" y="0"/>
                      </a:moveTo>
                      <a:cubicBezTo>
                        <a:pt x="2132" y="0"/>
                        <a:pt x="2049" y="36"/>
                        <a:pt x="1996" y="118"/>
                      </a:cubicBezTo>
                      <a:cubicBezTo>
                        <a:pt x="1839" y="359"/>
                        <a:pt x="1755" y="635"/>
                        <a:pt x="1707" y="912"/>
                      </a:cubicBezTo>
                      <a:cubicBezTo>
                        <a:pt x="1226" y="924"/>
                        <a:pt x="733" y="936"/>
                        <a:pt x="253" y="960"/>
                      </a:cubicBezTo>
                      <a:cubicBezTo>
                        <a:pt x="0" y="972"/>
                        <a:pt x="0" y="1345"/>
                        <a:pt x="253" y="1357"/>
                      </a:cubicBezTo>
                      <a:cubicBezTo>
                        <a:pt x="721" y="1369"/>
                        <a:pt x="1202" y="1393"/>
                        <a:pt x="1683" y="1405"/>
                      </a:cubicBezTo>
                      <a:cubicBezTo>
                        <a:pt x="1695" y="1741"/>
                        <a:pt x="1767" y="2090"/>
                        <a:pt x="1900" y="2390"/>
                      </a:cubicBezTo>
                      <a:cubicBezTo>
                        <a:pt x="1922" y="2440"/>
                        <a:pt x="1966" y="2460"/>
                        <a:pt x="2012" y="2460"/>
                      </a:cubicBezTo>
                      <a:cubicBezTo>
                        <a:pt x="2091" y="2460"/>
                        <a:pt x="2176" y="2401"/>
                        <a:pt x="2176" y="2318"/>
                      </a:cubicBezTo>
                      <a:cubicBezTo>
                        <a:pt x="2164" y="2018"/>
                        <a:pt x="2152" y="1705"/>
                        <a:pt x="2188" y="1405"/>
                      </a:cubicBezTo>
                      <a:cubicBezTo>
                        <a:pt x="2513" y="1405"/>
                        <a:pt x="2837" y="1417"/>
                        <a:pt x="3162" y="1417"/>
                      </a:cubicBezTo>
                      <a:cubicBezTo>
                        <a:pt x="3486" y="1405"/>
                        <a:pt x="3486" y="900"/>
                        <a:pt x="3162" y="900"/>
                      </a:cubicBezTo>
                      <a:cubicBezTo>
                        <a:pt x="2873" y="900"/>
                        <a:pt x="2585" y="900"/>
                        <a:pt x="2296" y="912"/>
                      </a:cubicBezTo>
                      <a:cubicBezTo>
                        <a:pt x="2344" y="707"/>
                        <a:pt x="2416" y="527"/>
                        <a:pt x="2477" y="323"/>
                      </a:cubicBezTo>
                      <a:cubicBezTo>
                        <a:pt x="2532" y="133"/>
                        <a:pt x="2374" y="0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16"/>
                <p:cNvSpPr/>
                <p:nvPr/>
              </p:nvSpPr>
              <p:spPr>
                <a:xfrm rot="-2700000">
                  <a:off x="7468280" y="980509"/>
                  <a:ext cx="264851" cy="135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3" h="1974" extrusionOk="0">
                      <a:moveTo>
                        <a:pt x="1881" y="0"/>
                      </a:moveTo>
                      <a:cubicBezTo>
                        <a:pt x="1815" y="0"/>
                        <a:pt x="1746" y="26"/>
                        <a:pt x="1683" y="86"/>
                      </a:cubicBezTo>
                      <a:cubicBezTo>
                        <a:pt x="1563" y="194"/>
                        <a:pt x="1491" y="339"/>
                        <a:pt x="1443" y="483"/>
                      </a:cubicBezTo>
                      <a:cubicBezTo>
                        <a:pt x="1046" y="459"/>
                        <a:pt x="661" y="423"/>
                        <a:pt x="265" y="411"/>
                      </a:cubicBezTo>
                      <a:cubicBezTo>
                        <a:pt x="60" y="411"/>
                        <a:pt x="0" y="747"/>
                        <a:pt x="216" y="783"/>
                      </a:cubicBezTo>
                      <a:cubicBezTo>
                        <a:pt x="601" y="843"/>
                        <a:pt x="974" y="892"/>
                        <a:pt x="1358" y="928"/>
                      </a:cubicBezTo>
                      <a:cubicBezTo>
                        <a:pt x="1358" y="988"/>
                        <a:pt x="1346" y="1036"/>
                        <a:pt x="1346" y="1084"/>
                      </a:cubicBezTo>
                      <a:cubicBezTo>
                        <a:pt x="1346" y="1336"/>
                        <a:pt x="1370" y="1685"/>
                        <a:pt x="1587" y="1841"/>
                      </a:cubicBezTo>
                      <a:lnTo>
                        <a:pt x="1587" y="1853"/>
                      </a:lnTo>
                      <a:cubicBezTo>
                        <a:pt x="1626" y="1936"/>
                        <a:pt x="1700" y="1973"/>
                        <a:pt x="1771" y="1973"/>
                      </a:cubicBezTo>
                      <a:cubicBezTo>
                        <a:pt x="1875" y="1973"/>
                        <a:pt x="1971" y="1893"/>
                        <a:pt x="1935" y="1757"/>
                      </a:cubicBezTo>
                      <a:cubicBezTo>
                        <a:pt x="1935" y="1745"/>
                        <a:pt x="1935" y="1745"/>
                        <a:pt x="1923" y="1733"/>
                      </a:cubicBezTo>
                      <a:cubicBezTo>
                        <a:pt x="2008" y="1565"/>
                        <a:pt x="1947" y="1372"/>
                        <a:pt x="1960" y="1180"/>
                      </a:cubicBezTo>
                      <a:cubicBezTo>
                        <a:pt x="1960" y="1120"/>
                        <a:pt x="1972" y="1060"/>
                        <a:pt x="1984" y="1000"/>
                      </a:cubicBezTo>
                      <a:cubicBezTo>
                        <a:pt x="2452" y="1060"/>
                        <a:pt x="2921" y="1108"/>
                        <a:pt x="3390" y="1180"/>
                      </a:cubicBezTo>
                      <a:cubicBezTo>
                        <a:pt x="3409" y="1183"/>
                        <a:pt x="3428" y="1184"/>
                        <a:pt x="3446" y="1184"/>
                      </a:cubicBezTo>
                      <a:cubicBezTo>
                        <a:pt x="3806" y="1184"/>
                        <a:pt x="3863" y="638"/>
                        <a:pt x="3462" y="627"/>
                      </a:cubicBezTo>
                      <a:cubicBezTo>
                        <a:pt x="3017" y="603"/>
                        <a:pt x="2573" y="579"/>
                        <a:pt x="2128" y="543"/>
                      </a:cubicBezTo>
                      <a:cubicBezTo>
                        <a:pt x="2140" y="483"/>
                        <a:pt x="2152" y="423"/>
                        <a:pt x="2164" y="375"/>
                      </a:cubicBezTo>
                      <a:cubicBezTo>
                        <a:pt x="2199" y="175"/>
                        <a:pt x="2051" y="0"/>
                        <a:pt x="18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16"/>
                <p:cNvSpPr/>
                <p:nvPr/>
              </p:nvSpPr>
              <p:spPr>
                <a:xfrm rot="-2700000">
                  <a:off x="7770175" y="987835"/>
                  <a:ext cx="239072" cy="16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1" extrusionOk="0">
                      <a:moveTo>
                        <a:pt x="2215" y="0"/>
                      </a:moveTo>
                      <a:cubicBezTo>
                        <a:pt x="2132" y="0"/>
                        <a:pt x="2049" y="36"/>
                        <a:pt x="1996" y="118"/>
                      </a:cubicBezTo>
                      <a:cubicBezTo>
                        <a:pt x="1839" y="359"/>
                        <a:pt x="1755" y="635"/>
                        <a:pt x="1707" y="912"/>
                      </a:cubicBezTo>
                      <a:cubicBezTo>
                        <a:pt x="1226" y="924"/>
                        <a:pt x="733" y="936"/>
                        <a:pt x="253" y="960"/>
                      </a:cubicBezTo>
                      <a:cubicBezTo>
                        <a:pt x="0" y="972"/>
                        <a:pt x="0" y="1345"/>
                        <a:pt x="253" y="1357"/>
                      </a:cubicBezTo>
                      <a:cubicBezTo>
                        <a:pt x="721" y="1369"/>
                        <a:pt x="1202" y="1393"/>
                        <a:pt x="1683" y="1405"/>
                      </a:cubicBezTo>
                      <a:cubicBezTo>
                        <a:pt x="1695" y="1741"/>
                        <a:pt x="1767" y="2090"/>
                        <a:pt x="1900" y="2390"/>
                      </a:cubicBezTo>
                      <a:cubicBezTo>
                        <a:pt x="1922" y="2440"/>
                        <a:pt x="1966" y="2460"/>
                        <a:pt x="2012" y="2460"/>
                      </a:cubicBezTo>
                      <a:cubicBezTo>
                        <a:pt x="2091" y="2460"/>
                        <a:pt x="2176" y="2401"/>
                        <a:pt x="2176" y="2318"/>
                      </a:cubicBezTo>
                      <a:cubicBezTo>
                        <a:pt x="2164" y="2018"/>
                        <a:pt x="2152" y="1705"/>
                        <a:pt x="2188" y="1405"/>
                      </a:cubicBezTo>
                      <a:cubicBezTo>
                        <a:pt x="2513" y="1405"/>
                        <a:pt x="2837" y="1417"/>
                        <a:pt x="3162" y="1417"/>
                      </a:cubicBezTo>
                      <a:cubicBezTo>
                        <a:pt x="3486" y="1405"/>
                        <a:pt x="3486" y="900"/>
                        <a:pt x="3162" y="900"/>
                      </a:cubicBezTo>
                      <a:cubicBezTo>
                        <a:pt x="2873" y="900"/>
                        <a:pt x="2585" y="900"/>
                        <a:pt x="2296" y="912"/>
                      </a:cubicBezTo>
                      <a:cubicBezTo>
                        <a:pt x="2344" y="707"/>
                        <a:pt x="2416" y="527"/>
                        <a:pt x="2477" y="323"/>
                      </a:cubicBezTo>
                      <a:cubicBezTo>
                        <a:pt x="2532" y="133"/>
                        <a:pt x="2374" y="0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16"/>
                <p:cNvSpPr/>
                <p:nvPr/>
              </p:nvSpPr>
              <p:spPr>
                <a:xfrm rot="-2700000">
                  <a:off x="8388671" y="995947"/>
                  <a:ext cx="256418" cy="191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2790" extrusionOk="0">
                      <a:moveTo>
                        <a:pt x="1666" y="1"/>
                      </a:moveTo>
                      <a:cubicBezTo>
                        <a:pt x="1534" y="1"/>
                        <a:pt x="1401" y="88"/>
                        <a:pt x="1395" y="262"/>
                      </a:cubicBezTo>
                      <a:cubicBezTo>
                        <a:pt x="1383" y="370"/>
                        <a:pt x="1383" y="478"/>
                        <a:pt x="1383" y="587"/>
                      </a:cubicBezTo>
                      <a:cubicBezTo>
                        <a:pt x="987" y="599"/>
                        <a:pt x="590" y="623"/>
                        <a:pt x="217" y="683"/>
                      </a:cubicBezTo>
                      <a:cubicBezTo>
                        <a:pt x="1" y="707"/>
                        <a:pt x="1" y="983"/>
                        <a:pt x="217" y="1007"/>
                      </a:cubicBezTo>
                      <a:cubicBezTo>
                        <a:pt x="590" y="1055"/>
                        <a:pt x="987" y="1079"/>
                        <a:pt x="1383" y="1091"/>
                      </a:cubicBezTo>
                      <a:cubicBezTo>
                        <a:pt x="1395" y="1596"/>
                        <a:pt x="1431" y="2089"/>
                        <a:pt x="1455" y="2582"/>
                      </a:cubicBezTo>
                      <a:cubicBezTo>
                        <a:pt x="1461" y="2720"/>
                        <a:pt x="1564" y="2789"/>
                        <a:pt x="1666" y="2789"/>
                      </a:cubicBezTo>
                      <a:cubicBezTo>
                        <a:pt x="1768" y="2789"/>
                        <a:pt x="1870" y="2720"/>
                        <a:pt x="1876" y="2582"/>
                      </a:cubicBezTo>
                      <a:cubicBezTo>
                        <a:pt x="1900" y="2101"/>
                        <a:pt x="1936" y="1596"/>
                        <a:pt x="1948" y="1103"/>
                      </a:cubicBezTo>
                      <a:cubicBezTo>
                        <a:pt x="2441" y="1103"/>
                        <a:pt x="2934" y="1091"/>
                        <a:pt x="3415" y="1091"/>
                      </a:cubicBezTo>
                      <a:cubicBezTo>
                        <a:pt x="3419" y="1092"/>
                        <a:pt x="3422" y="1092"/>
                        <a:pt x="3426" y="1092"/>
                      </a:cubicBezTo>
                      <a:cubicBezTo>
                        <a:pt x="3739" y="1092"/>
                        <a:pt x="3736" y="587"/>
                        <a:pt x="3415" y="587"/>
                      </a:cubicBezTo>
                      <a:lnTo>
                        <a:pt x="1948" y="587"/>
                      </a:lnTo>
                      <a:cubicBezTo>
                        <a:pt x="1948" y="478"/>
                        <a:pt x="1948" y="370"/>
                        <a:pt x="1936" y="262"/>
                      </a:cubicBezTo>
                      <a:cubicBezTo>
                        <a:pt x="1930" y="88"/>
                        <a:pt x="1798" y="1"/>
                        <a:pt x="16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16"/>
                <p:cNvSpPr/>
                <p:nvPr/>
              </p:nvSpPr>
              <p:spPr>
                <a:xfrm rot="-2700000">
                  <a:off x="8388671" y="995947"/>
                  <a:ext cx="256418" cy="191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2790" extrusionOk="0">
                      <a:moveTo>
                        <a:pt x="1666" y="1"/>
                      </a:moveTo>
                      <a:cubicBezTo>
                        <a:pt x="1534" y="1"/>
                        <a:pt x="1401" y="88"/>
                        <a:pt x="1395" y="262"/>
                      </a:cubicBezTo>
                      <a:cubicBezTo>
                        <a:pt x="1383" y="370"/>
                        <a:pt x="1383" y="478"/>
                        <a:pt x="1383" y="587"/>
                      </a:cubicBezTo>
                      <a:cubicBezTo>
                        <a:pt x="987" y="599"/>
                        <a:pt x="590" y="623"/>
                        <a:pt x="217" y="683"/>
                      </a:cubicBezTo>
                      <a:cubicBezTo>
                        <a:pt x="1" y="707"/>
                        <a:pt x="1" y="983"/>
                        <a:pt x="217" y="1007"/>
                      </a:cubicBezTo>
                      <a:cubicBezTo>
                        <a:pt x="590" y="1055"/>
                        <a:pt x="987" y="1079"/>
                        <a:pt x="1383" y="1091"/>
                      </a:cubicBezTo>
                      <a:cubicBezTo>
                        <a:pt x="1395" y="1596"/>
                        <a:pt x="1431" y="2089"/>
                        <a:pt x="1455" y="2582"/>
                      </a:cubicBezTo>
                      <a:cubicBezTo>
                        <a:pt x="1461" y="2720"/>
                        <a:pt x="1564" y="2789"/>
                        <a:pt x="1666" y="2789"/>
                      </a:cubicBezTo>
                      <a:cubicBezTo>
                        <a:pt x="1768" y="2789"/>
                        <a:pt x="1870" y="2720"/>
                        <a:pt x="1876" y="2582"/>
                      </a:cubicBezTo>
                      <a:cubicBezTo>
                        <a:pt x="1900" y="2101"/>
                        <a:pt x="1936" y="1596"/>
                        <a:pt x="1948" y="1103"/>
                      </a:cubicBezTo>
                      <a:cubicBezTo>
                        <a:pt x="2441" y="1103"/>
                        <a:pt x="2934" y="1091"/>
                        <a:pt x="3415" y="1091"/>
                      </a:cubicBezTo>
                      <a:cubicBezTo>
                        <a:pt x="3419" y="1092"/>
                        <a:pt x="3422" y="1092"/>
                        <a:pt x="3426" y="1092"/>
                      </a:cubicBezTo>
                      <a:cubicBezTo>
                        <a:pt x="3739" y="1092"/>
                        <a:pt x="3736" y="587"/>
                        <a:pt x="3415" y="587"/>
                      </a:cubicBezTo>
                      <a:lnTo>
                        <a:pt x="1948" y="587"/>
                      </a:lnTo>
                      <a:cubicBezTo>
                        <a:pt x="1948" y="478"/>
                        <a:pt x="1948" y="370"/>
                        <a:pt x="1936" y="262"/>
                      </a:cubicBezTo>
                      <a:cubicBezTo>
                        <a:pt x="1930" y="88"/>
                        <a:pt x="1798" y="1"/>
                        <a:pt x="16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16"/>
                <p:cNvSpPr/>
                <p:nvPr/>
              </p:nvSpPr>
              <p:spPr>
                <a:xfrm rot="-2700000">
                  <a:off x="7468280" y="980509"/>
                  <a:ext cx="264851" cy="135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3" h="1974" extrusionOk="0">
                      <a:moveTo>
                        <a:pt x="1881" y="0"/>
                      </a:moveTo>
                      <a:cubicBezTo>
                        <a:pt x="1815" y="0"/>
                        <a:pt x="1746" y="26"/>
                        <a:pt x="1683" y="86"/>
                      </a:cubicBezTo>
                      <a:cubicBezTo>
                        <a:pt x="1563" y="194"/>
                        <a:pt x="1491" y="339"/>
                        <a:pt x="1443" y="483"/>
                      </a:cubicBezTo>
                      <a:cubicBezTo>
                        <a:pt x="1046" y="459"/>
                        <a:pt x="661" y="423"/>
                        <a:pt x="265" y="411"/>
                      </a:cubicBezTo>
                      <a:cubicBezTo>
                        <a:pt x="60" y="411"/>
                        <a:pt x="0" y="747"/>
                        <a:pt x="216" y="783"/>
                      </a:cubicBezTo>
                      <a:cubicBezTo>
                        <a:pt x="601" y="843"/>
                        <a:pt x="974" y="892"/>
                        <a:pt x="1358" y="928"/>
                      </a:cubicBezTo>
                      <a:cubicBezTo>
                        <a:pt x="1358" y="988"/>
                        <a:pt x="1346" y="1036"/>
                        <a:pt x="1346" y="1084"/>
                      </a:cubicBezTo>
                      <a:cubicBezTo>
                        <a:pt x="1346" y="1336"/>
                        <a:pt x="1370" y="1685"/>
                        <a:pt x="1587" y="1841"/>
                      </a:cubicBezTo>
                      <a:lnTo>
                        <a:pt x="1587" y="1853"/>
                      </a:lnTo>
                      <a:cubicBezTo>
                        <a:pt x="1626" y="1936"/>
                        <a:pt x="1700" y="1973"/>
                        <a:pt x="1771" y="1973"/>
                      </a:cubicBezTo>
                      <a:cubicBezTo>
                        <a:pt x="1875" y="1973"/>
                        <a:pt x="1971" y="1893"/>
                        <a:pt x="1935" y="1757"/>
                      </a:cubicBezTo>
                      <a:cubicBezTo>
                        <a:pt x="1935" y="1745"/>
                        <a:pt x="1935" y="1745"/>
                        <a:pt x="1923" y="1733"/>
                      </a:cubicBezTo>
                      <a:cubicBezTo>
                        <a:pt x="2008" y="1565"/>
                        <a:pt x="1947" y="1372"/>
                        <a:pt x="1960" y="1180"/>
                      </a:cubicBezTo>
                      <a:cubicBezTo>
                        <a:pt x="1960" y="1120"/>
                        <a:pt x="1972" y="1060"/>
                        <a:pt x="1984" y="1000"/>
                      </a:cubicBezTo>
                      <a:cubicBezTo>
                        <a:pt x="2452" y="1060"/>
                        <a:pt x="2921" y="1108"/>
                        <a:pt x="3390" y="1180"/>
                      </a:cubicBezTo>
                      <a:cubicBezTo>
                        <a:pt x="3409" y="1183"/>
                        <a:pt x="3428" y="1184"/>
                        <a:pt x="3446" y="1184"/>
                      </a:cubicBezTo>
                      <a:cubicBezTo>
                        <a:pt x="3806" y="1184"/>
                        <a:pt x="3863" y="638"/>
                        <a:pt x="3462" y="627"/>
                      </a:cubicBezTo>
                      <a:cubicBezTo>
                        <a:pt x="3017" y="603"/>
                        <a:pt x="2573" y="579"/>
                        <a:pt x="2128" y="543"/>
                      </a:cubicBezTo>
                      <a:cubicBezTo>
                        <a:pt x="2140" y="483"/>
                        <a:pt x="2152" y="423"/>
                        <a:pt x="2164" y="375"/>
                      </a:cubicBezTo>
                      <a:cubicBezTo>
                        <a:pt x="2199" y="175"/>
                        <a:pt x="2051" y="0"/>
                        <a:pt x="18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6"/>
                <p:cNvSpPr/>
                <p:nvPr/>
              </p:nvSpPr>
              <p:spPr>
                <a:xfrm rot="-2700000">
                  <a:off x="7129739" y="990641"/>
                  <a:ext cx="264646" cy="13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1969" extrusionOk="0">
                      <a:moveTo>
                        <a:pt x="1879" y="0"/>
                      </a:moveTo>
                      <a:cubicBezTo>
                        <a:pt x="1814" y="0"/>
                        <a:pt x="1746" y="25"/>
                        <a:pt x="1683" y="81"/>
                      </a:cubicBezTo>
                      <a:cubicBezTo>
                        <a:pt x="1563" y="189"/>
                        <a:pt x="1491" y="333"/>
                        <a:pt x="1443" y="478"/>
                      </a:cubicBezTo>
                      <a:cubicBezTo>
                        <a:pt x="1046" y="454"/>
                        <a:pt x="661" y="430"/>
                        <a:pt x="265" y="405"/>
                      </a:cubicBezTo>
                      <a:cubicBezTo>
                        <a:pt x="60" y="405"/>
                        <a:pt x="0" y="754"/>
                        <a:pt x="216" y="778"/>
                      </a:cubicBezTo>
                      <a:cubicBezTo>
                        <a:pt x="601" y="838"/>
                        <a:pt x="974" y="886"/>
                        <a:pt x="1358" y="934"/>
                      </a:cubicBezTo>
                      <a:cubicBezTo>
                        <a:pt x="1358" y="983"/>
                        <a:pt x="1346" y="1031"/>
                        <a:pt x="1346" y="1079"/>
                      </a:cubicBezTo>
                      <a:cubicBezTo>
                        <a:pt x="1346" y="1331"/>
                        <a:pt x="1370" y="1692"/>
                        <a:pt x="1587" y="1836"/>
                      </a:cubicBezTo>
                      <a:lnTo>
                        <a:pt x="1587" y="1848"/>
                      </a:lnTo>
                      <a:cubicBezTo>
                        <a:pt x="1626" y="1931"/>
                        <a:pt x="1700" y="1968"/>
                        <a:pt x="1771" y="1968"/>
                      </a:cubicBezTo>
                      <a:cubicBezTo>
                        <a:pt x="1875" y="1968"/>
                        <a:pt x="1971" y="1888"/>
                        <a:pt x="1935" y="1752"/>
                      </a:cubicBezTo>
                      <a:cubicBezTo>
                        <a:pt x="1935" y="1752"/>
                        <a:pt x="1935" y="1740"/>
                        <a:pt x="1923" y="1728"/>
                      </a:cubicBezTo>
                      <a:cubicBezTo>
                        <a:pt x="2008" y="1560"/>
                        <a:pt x="1947" y="1379"/>
                        <a:pt x="1960" y="1175"/>
                      </a:cubicBezTo>
                      <a:cubicBezTo>
                        <a:pt x="1960" y="1115"/>
                        <a:pt x="1972" y="1055"/>
                        <a:pt x="1984" y="1007"/>
                      </a:cubicBezTo>
                      <a:cubicBezTo>
                        <a:pt x="2452" y="1055"/>
                        <a:pt x="2921" y="1103"/>
                        <a:pt x="3390" y="1175"/>
                      </a:cubicBezTo>
                      <a:cubicBezTo>
                        <a:pt x="3413" y="1179"/>
                        <a:pt x="3434" y="1181"/>
                        <a:pt x="3455" y="1181"/>
                      </a:cubicBezTo>
                      <a:cubicBezTo>
                        <a:pt x="3807" y="1181"/>
                        <a:pt x="3860" y="633"/>
                        <a:pt x="3462" y="622"/>
                      </a:cubicBezTo>
                      <a:cubicBezTo>
                        <a:pt x="3017" y="610"/>
                        <a:pt x="2573" y="574"/>
                        <a:pt x="2128" y="538"/>
                      </a:cubicBezTo>
                      <a:cubicBezTo>
                        <a:pt x="2140" y="478"/>
                        <a:pt x="2152" y="430"/>
                        <a:pt x="2164" y="369"/>
                      </a:cubicBezTo>
                      <a:cubicBezTo>
                        <a:pt x="2199" y="169"/>
                        <a:pt x="2050" y="0"/>
                        <a:pt x="18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6"/>
                <p:cNvSpPr/>
                <p:nvPr/>
              </p:nvSpPr>
              <p:spPr>
                <a:xfrm rot="-2700000">
                  <a:off x="8102933" y="954674"/>
                  <a:ext cx="220698" cy="1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2606" extrusionOk="0">
                      <a:moveTo>
                        <a:pt x="1655" y="0"/>
                      </a:moveTo>
                      <a:cubicBezTo>
                        <a:pt x="1566" y="0"/>
                        <a:pt x="1477" y="39"/>
                        <a:pt x="1419" y="126"/>
                      </a:cubicBezTo>
                      <a:cubicBezTo>
                        <a:pt x="1251" y="378"/>
                        <a:pt x="1155" y="655"/>
                        <a:pt x="1095" y="943"/>
                      </a:cubicBezTo>
                      <a:cubicBezTo>
                        <a:pt x="818" y="955"/>
                        <a:pt x="542" y="955"/>
                        <a:pt x="265" y="967"/>
                      </a:cubicBezTo>
                      <a:cubicBezTo>
                        <a:pt x="1" y="979"/>
                        <a:pt x="1" y="1364"/>
                        <a:pt x="265" y="1376"/>
                      </a:cubicBezTo>
                      <a:cubicBezTo>
                        <a:pt x="530" y="1388"/>
                        <a:pt x="794" y="1400"/>
                        <a:pt x="1071" y="1400"/>
                      </a:cubicBezTo>
                      <a:cubicBezTo>
                        <a:pt x="1059" y="1748"/>
                        <a:pt x="1107" y="2097"/>
                        <a:pt x="1191" y="2410"/>
                      </a:cubicBezTo>
                      <a:cubicBezTo>
                        <a:pt x="1224" y="2547"/>
                        <a:pt x="1326" y="2606"/>
                        <a:pt x="1433" y="2606"/>
                      </a:cubicBezTo>
                      <a:cubicBezTo>
                        <a:pt x="1598" y="2606"/>
                        <a:pt x="1776" y="2465"/>
                        <a:pt x="1732" y="2253"/>
                      </a:cubicBezTo>
                      <a:cubicBezTo>
                        <a:pt x="1672" y="1953"/>
                        <a:pt x="1672" y="1676"/>
                        <a:pt x="1696" y="1412"/>
                      </a:cubicBezTo>
                      <a:cubicBezTo>
                        <a:pt x="2092" y="1412"/>
                        <a:pt x="2489" y="1424"/>
                        <a:pt x="2886" y="1436"/>
                      </a:cubicBezTo>
                      <a:cubicBezTo>
                        <a:pt x="2889" y="1436"/>
                        <a:pt x="2893" y="1436"/>
                        <a:pt x="2897" y="1436"/>
                      </a:cubicBezTo>
                      <a:cubicBezTo>
                        <a:pt x="3215" y="1436"/>
                        <a:pt x="3219" y="918"/>
                        <a:pt x="2907" y="918"/>
                      </a:cubicBezTo>
                      <a:cubicBezTo>
                        <a:pt x="2900" y="918"/>
                        <a:pt x="2893" y="918"/>
                        <a:pt x="2886" y="919"/>
                      </a:cubicBezTo>
                      <a:cubicBezTo>
                        <a:pt x="2513" y="931"/>
                        <a:pt x="2153" y="931"/>
                        <a:pt x="1780" y="943"/>
                      </a:cubicBezTo>
                      <a:cubicBezTo>
                        <a:pt x="1828" y="751"/>
                        <a:pt x="1876" y="558"/>
                        <a:pt x="1936" y="354"/>
                      </a:cubicBezTo>
                      <a:cubicBezTo>
                        <a:pt x="1991" y="141"/>
                        <a:pt x="1824" y="0"/>
                        <a:pt x="1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6"/>
                <p:cNvSpPr/>
                <p:nvPr/>
              </p:nvSpPr>
              <p:spPr>
                <a:xfrm rot="-2700000">
                  <a:off x="8102933" y="954674"/>
                  <a:ext cx="220698" cy="1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2606" extrusionOk="0">
                      <a:moveTo>
                        <a:pt x="1655" y="0"/>
                      </a:moveTo>
                      <a:cubicBezTo>
                        <a:pt x="1566" y="0"/>
                        <a:pt x="1477" y="39"/>
                        <a:pt x="1419" y="126"/>
                      </a:cubicBezTo>
                      <a:cubicBezTo>
                        <a:pt x="1251" y="378"/>
                        <a:pt x="1155" y="655"/>
                        <a:pt x="1095" y="943"/>
                      </a:cubicBezTo>
                      <a:cubicBezTo>
                        <a:pt x="818" y="955"/>
                        <a:pt x="542" y="955"/>
                        <a:pt x="265" y="967"/>
                      </a:cubicBezTo>
                      <a:cubicBezTo>
                        <a:pt x="1" y="979"/>
                        <a:pt x="1" y="1364"/>
                        <a:pt x="265" y="1376"/>
                      </a:cubicBezTo>
                      <a:cubicBezTo>
                        <a:pt x="530" y="1388"/>
                        <a:pt x="794" y="1400"/>
                        <a:pt x="1071" y="1400"/>
                      </a:cubicBezTo>
                      <a:cubicBezTo>
                        <a:pt x="1059" y="1748"/>
                        <a:pt x="1107" y="2097"/>
                        <a:pt x="1191" y="2410"/>
                      </a:cubicBezTo>
                      <a:cubicBezTo>
                        <a:pt x="1224" y="2547"/>
                        <a:pt x="1326" y="2606"/>
                        <a:pt x="1433" y="2606"/>
                      </a:cubicBezTo>
                      <a:cubicBezTo>
                        <a:pt x="1598" y="2606"/>
                        <a:pt x="1776" y="2465"/>
                        <a:pt x="1732" y="2253"/>
                      </a:cubicBezTo>
                      <a:cubicBezTo>
                        <a:pt x="1672" y="1953"/>
                        <a:pt x="1672" y="1676"/>
                        <a:pt x="1696" y="1412"/>
                      </a:cubicBezTo>
                      <a:cubicBezTo>
                        <a:pt x="2092" y="1412"/>
                        <a:pt x="2489" y="1424"/>
                        <a:pt x="2886" y="1436"/>
                      </a:cubicBezTo>
                      <a:cubicBezTo>
                        <a:pt x="2889" y="1436"/>
                        <a:pt x="2893" y="1436"/>
                        <a:pt x="2897" y="1436"/>
                      </a:cubicBezTo>
                      <a:cubicBezTo>
                        <a:pt x="3215" y="1436"/>
                        <a:pt x="3219" y="918"/>
                        <a:pt x="2907" y="918"/>
                      </a:cubicBezTo>
                      <a:cubicBezTo>
                        <a:pt x="2900" y="918"/>
                        <a:pt x="2893" y="918"/>
                        <a:pt x="2886" y="919"/>
                      </a:cubicBezTo>
                      <a:cubicBezTo>
                        <a:pt x="2513" y="931"/>
                        <a:pt x="2153" y="931"/>
                        <a:pt x="1780" y="943"/>
                      </a:cubicBezTo>
                      <a:cubicBezTo>
                        <a:pt x="1828" y="751"/>
                        <a:pt x="1876" y="558"/>
                        <a:pt x="1936" y="354"/>
                      </a:cubicBezTo>
                      <a:cubicBezTo>
                        <a:pt x="1991" y="141"/>
                        <a:pt x="1824" y="0"/>
                        <a:pt x="1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6"/>
                <p:cNvSpPr/>
                <p:nvPr/>
              </p:nvSpPr>
              <p:spPr>
                <a:xfrm rot="-2700000">
                  <a:off x="6828025" y="939888"/>
                  <a:ext cx="239072" cy="169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5" extrusionOk="0">
                      <a:moveTo>
                        <a:pt x="2219" y="0"/>
                      </a:moveTo>
                      <a:cubicBezTo>
                        <a:pt x="2135" y="0"/>
                        <a:pt x="2050" y="38"/>
                        <a:pt x="1996" y="126"/>
                      </a:cubicBezTo>
                      <a:cubicBezTo>
                        <a:pt x="1839" y="355"/>
                        <a:pt x="1755" y="631"/>
                        <a:pt x="1707" y="920"/>
                      </a:cubicBezTo>
                      <a:cubicBezTo>
                        <a:pt x="1226" y="920"/>
                        <a:pt x="733" y="944"/>
                        <a:pt x="253" y="968"/>
                      </a:cubicBezTo>
                      <a:cubicBezTo>
                        <a:pt x="0" y="980"/>
                        <a:pt x="0" y="1340"/>
                        <a:pt x="253" y="1352"/>
                      </a:cubicBezTo>
                      <a:cubicBezTo>
                        <a:pt x="721" y="1376"/>
                        <a:pt x="1202" y="1388"/>
                        <a:pt x="1683" y="1400"/>
                      </a:cubicBezTo>
                      <a:cubicBezTo>
                        <a:pt x="1695" y="1749"/>
                        <a:pt x="1767" y="2086"/>
                        <a:pt x="1900" y="2386"/>
                      </a:cubicBezTo>
                      <a:cubicBezTo>
                        <a:pt x="1922" y="2441"/>
                        <a:pt x="1968" y="2465"/>
                        <a:pt x="2016" y="2465"/>
                      </a:cubicBezTo>
                      <a:cubicBezTo>
                        <a:pt x="2093" y="2465"/>
                        <a:pt x="2176" y="2403"/>
                        <a:pt x="2176" y="2314"/>
                      </a:cubicBezTo>
                      <a:cubicBezTo>
                        <a:pt x="2164" y="2014"/>
                        <a:pt x="2152" y="1701"/>
                        <a:pt x="2188" y="1412"/>
                      </a:cubicBezTo>
                      <a:lnTo>
                        <a:pt x="3162" y="1412"/>
                      </a:lnTo>
                      <a:cubicBezTo>
                        <a:pt x="3486" y="1412"/>
                        <a:pt x="3486" y="908"/>
                        <a:pt x="3162" y="908"/>
                      </a:cubicBezTo>
                      <a:lnTo>
                        <a:pt x="2296" y="908"/>
                      </a:lnTo>
                      <a:cubicBezTo>
                        <a:pt x="2344" y="715"/>
                        <a:pt x="2416" y="523"/>
                        <a:pt x="2477" y="331"/>
                      </a:cubicBezTo>
                      <a:cubicBezTo>
                        <a:pt x="2531" y="135"/>
                        <a:pt x="2377" y="0"/>
                        <a:pt x="22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6"/>
                <p:cNvSpPr/>
                <p:nvPr/>
              </p:nvSpPr>
              <p:spPr>
                <a:xfrm rot="-2700000">
                  <a:off x="8736311" y="1018677"/>
                  <a:ext cx="239072" cy="169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5" extrusionOk="0">
                      <a:moveTo>
                        <a:pt x="2219" y="0"/>
                      </a:moveTo>
                      <a:cubicBezTo>
                        <a:pt x="2135" y="0"/>
                        <a:pt x="2050" y="38"/>
                        <a:pt x="1996" y="126"/>
                      </a:cubicBezTo>
                      <a:cubicBezTo>
                        <a:pt x="1839" y="355"/>
                        <a:pt x="1755" y="631"/>
                        <a:pt x="1707" y="920"/>
                      </a:cubicBezTo>
                      <a:cubicBezTo>
                        <a:pt x="1226" y="920"/>
                        <a:pt x="733" y="944"/>
                        <a:pt x="253" y="968"/>
                      </a:cubicBezTo>
                      <a:cubicBezTo>
                        <a:pt x="0" y="980"/>
                        <a:pt x="0" y="1340"/>
                        <a:pt x="253" y="1352"/>
                      </a:cubicBezTo>
                      <a:cubicBezTo>
                        <a:pt x="721" y="1376"/>
                        <a:pt x="1202" y="1388"/>
                        <a:pt x="1683" y="1400"/>
                      </a:cubicBezTo>
                      <a:cubicBezTo>
                        <a:pt x="1695" y="1749"/>
                        <a:pt x="1767" y="2086"/>
                        <a:pt x="1900" y="2386"/>
                      </a:cubicBezTo>
                      <a:cubicBezTo>
                        <a:pt x="1922" y="2441"/>
                        <a:pt x="1968" y="2465"/>
                        <a:pt x="2016" y="2465"/>
                      </a:cubicBezTo>
                      <a:cubicBezTo>
                        <a:pt x="2093" y="2465"/>
                        <a:pt x="2176" y="2403"/>
                        <a:pt x="2176" y="2314"/>
                      </a:cubicBezTo>
                      <a:cubicBezTo>
                        <a:pt x="2164" y="2014"/>
                        <a:pt x="2152" y="1701"/>
                        <a:pt x="2188" y="1412"/>
                      </a:cubicBezTo>
                      <a:lnTo>
                        <a:pt x="3162" y="1412"/>
                      </a:lnTo>
                      <a:cubicBezTo>
                        <a:pt x="3486" y="1412"/>
                        <a:pt x="3486" y="908"/>
                        <a:pt x="3162" y="908"/>
                      </a:cubicBezTo>
                      <a:lnTo>
                        <a:pt x="2296" y="908"/>
                      </a:lnTo>
                      <a:cubicBezTo>
                        <a:pt x="2344" y="715"/>
                        <a:pt x="2416" y="523"/>
                        <a:pt x="2477" y="331"/>
                      </a:cubicBezTo>
                      <a:cubicBezTo>
                        <a:pt x="2531" y="135"/>
                        <a:pt x="2377" y="0"/>
                        <a:pt x="22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0" name="Google Shape;370;p16"/>
              <p:cNvSpPr/>
              <p:nvPr/>
            </p:nvSpPr>
            <p:spPr>
              <a:xfrm rot="-8100000">
                <a:off x="4338136" y="2602640"/>
                <a:ext cx="239072" cy="168729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1" extrusionOk="0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 flipH="1">
            <a:off x="1934650" y="2830961"/>
            <a:ext cx="1484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2"/>
          </p:nvPr>
        </p:nvSpPr>
        <p:spPr>
          <a:xfrm flipH="1">
            <a:off x="3767500" y="1945901"/>
            <a:ext cx="11067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7"/>
          <p:cNvSpPr txBox="1">
            <a:spLocks noGrp="1"/>
          </p:cNvSpPr>
          <p:nvPr>
            <p:ph type="subTitle" idx="3"/>
          </p:nvPr>
        </p:nvSpPr>
        <p:spPr>
          <a:xfrm flipH="1">
            <a:off x="3773050" y="3662526"/>
            <a:ext cx="10956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4"/>
          </p:nvPr>
        </p:nvSpPr>
        <p:spPr>
          <a:xfrm flipH="1">
            <a:off x="5610800" y="2845986"/>
            <a:ext cx="1354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7"/>
          <p:cNvSpPr txBox="1">
            <a:spLocks noGrp="1"/>
          </p:cNvSpPr>
          <p:nvPr>
            <p:ph type="subTitle" idx="5"/>
          </p:nvPr>
        </p:nvSpPr>
        <p:spPr>
          <a:xfrm flipH="1">
            <a:off x="1847200" y="2332999"/>
            <a:ext cx="1659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7" name="Google Shape;377;p17"/>
          <p:cNvSpPr txBox="1">
            <a:spLocks noGrp="1"/>
          </p:cNvSpPr>
          <p:nvPr>
            <p:ph type="subTitle" idx="6"/>
          </p:nvPr>
        </p:nvSpPr>
        <p:spPr>
          <a:xfrm flipH="1">
            <a:off x="3447400" y="1449986"/>
            <a:ext cx="17469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8" name="Google Shape;378;p17"/>
          <p:cNvSpPr txBox="1">
            <a:spLocks noGrp="1"/>
          </p:cNvSpPr>
          <p:nvPr>
            <p:ph type="subTitle" idx="7"/>
          </p:nvPr>
        </p:nvSpPr>
        <p:spPr>
          <a:xfrm flipH="1">
            <a:off x="3491200" y="3168827"/>
            <a:ext cx="1659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9" name="Google Shape;379;p17"/>
          <p:cNvSpPr txBox="1">
            <a:spLocks noGrp="1"/>
          </p:cNvSpPr>
          <p:nvPr>
            <p:ph type="subTitle" idx="8"/>
          </p:nvPr>
        </p:nvSpPr>
        <p:spPr>
          <a:xfrm flipH="1">
            <a:off x="5414450" y="2351237"/>
            <a:ext cx="17469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0" name="Google Shape;380;p17"/>
          <p:cNvSpPr txBox="1">
            <a:spLocks noGrp="1"/>
          </p:cNvSpPr>
          <p:nvPr>
            <p:ph type="title"/>
          </p:nvPr>
        </p:nvSpPr>
        <p:spPr>
          <a:xfrm>
            <a:off x="609252" y="438126"/>
            <a:ext cx="79602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81" name="Google Shape;381;p17"/>
          <p:cNvGrpSpPr/>
          <p:nvPr/>
        </p:nvGrpSpPr>
        <p:grpSpPr>
          <a:xfrm>
            <a:off x="7161359" y="105825"/>
            <a:ext cx="1860069" cy="1534291"/>
            <a:chOff x="7309043" y="0"/>
            <a:chExt cx="1860069" cy="1534291"/>
          </a:xfrm>
        </p:grpSpPr>
        <p:sp>
          <p:nvSpPr>
            <p:cNvPr id="382" name="Google Shape;382;p17"/>
            <p:cNvSpPr/>
            <p:nvPr/>
          </p:nvSpPr>
          <p:spPr>
            <a:xfrm>
              <a:off x="730904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739800" y="17867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8181446" y="4773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 rot="-5564026">
              <a:off x="8888536" y="13314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>
            <a:spLocks noGrp="1"/>
          </p:cNvSpPr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602375" y="1659325"/>
            <a:ext cx="3309300" cy="13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8"/>
          <p:cNvSpPr txBox="1"/>
          <p:nvPr/>
        </p:nvSpPr>
        <p:spPr>
          <a:xfrm>
            <a:off x="620850" y="3741250"/>
            <a:ext cx="4509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3" name="Google Shape;403;p18"/>
          <p:cNvGrpSpPr/>
          <p:nvPr/>
        </p:nvGrpSpPr>
        <p:grpSpPr>
          <a:xfrm rot="10800000">
            <a:off x="5782149" y="648326"/>
            <a:ext cx="3428300" cy="699894"/>
            <a:chOff x="7591575" y="937155"/>
            <a:chExt cx="2263950" cy="493996"/>
          </a:xfrm>
        </p:grpSpPr>
        <p:sp>
          <p:nvSpPr>
            <p:cNvPr id="404" name="Google Shape;404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09" name="Google Shape;409;p18"/>
          <p:cNvGrpSpPr/>
          <p:nvPr/>
        </p:nvGrpSpPr>
        <p:grpSpPr>
          <a:xfrm rot="10800000">
            <a:off x="6039737" y="1440796"/>
            <a:ext cx="3170689" cy="666325"/>
            <a:chOff x="7591590" y="960853"/>
            <a:chExt cx="2093831" cy="470303"/>
          </a:xfrm>
        </p:grpSpPr>
        <p:sp>
          <p:nvSpPr>
            <p:cNvPr id="410" name="Google Shape;410;p18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15" name="Google Shape;415;p18"/>
          <p:cNvGrpSpPr/>
          <p:nvPr/>
        </p:nvGrpSpPr>
        <p:grpSpPr>
          <a:xfrm rot="10800000">
            <a:off x="5782149" y="2212953"/>
            <a:ext cx="3428300" cy="699894"/>
            <a:chOff x="7591575" y="937155"/>
            <a:chExt cx="2263950" cy="493996"/>
          </a:xfrm>
        </p:grpSpPr>
        <p:sp>
          <p:nvSpPr>
            <p:cNvPr id="416" name="Google Shape;416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21" name="Google Shape;421;p18"/>
          <p:cNvGrpSpPr/>
          <p:nvPr/>
        </p:nvGrpSpPr>
        <p:grpSpPr>
          <a:xfrm rot="10800000">
            <a:off x="6039737" y="3005424"/>
            <a:ext cx="3170689" cy="666325"/>
            <a:chOff x="7591590" y="960853"/>
            <a:chExt cx="2093831" cy="470303"/>
          </a:xfrm>
        </p:grpSpPr>
        <p:sp>
          <p:nvSpPr>
            <p:cNvPr id="422" name="Google Shape;422;p18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27" name="Google Shape;427;p18"/>
          <p:cNvGrpSpPr/>
          <p:nvPr/>
        </p:nvGrpSpPr>
        <p:grpSpPr>
          <a:xfrm rot="10800000">
            <a:off x="5782149" y="3787781"/>
            <a:ext cx="3428300" cy="699894"/>
            <a:chOff x="7591575" y="937155"/>
            <a:chExt cx="2263950" cy="493996"/>
          </a:xfrm>
        </p:grpSpPr>
        <p:sp>
          <p:nvSpPr>
            <p:cNvPr id="428" name="Google Shape;428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2159100" y="2911400"/>
            <a:ext cx="5151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>
            <a:off x="1834200" y="1669275"/>
            <a:ext cx="54759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19"/>
          <p:cNvGrpSpPr/>
          <p:nvPr/>
        </p:nvGrpSpPr>
        <p:grpSpPr>
          <a:xfrm rot="10800000">
            <a:off x="4772470" y="519584"/>
            <a:ext cx="4451904" cy="797398"/>
            <a:chOff x="7591590" y="960853"/>
            <a:chExt cx="2093831" cy="470303"/>
          </a:xfrm>
        </p:grpSpPr>
        <p:sp>
          <p:nvSpPr>
            <p:cNvPr id="437" name="Google Shape;437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-55466" y="3788325"/>
            <a:ext cx="2856823" cy="797398"/>
            <a:chOff x="7591590" y="960853"/>
            <a:chExt cx="2093831" cy="470303"/>
          </a:xfrm>
        </p:grpSpPr>
        <p:sp>
          <p:nvSpPr>
            <p:cNvPr id="443" name="Google Shape;443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1">
  <p:cSld name="CUSTOM_8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0"/>
          <p:cNvSpPr/>
          <p:nvPr/>
        </p:nvSpPr>
        <p:spPr>
          <a:xfrm>
            <a:off x="2441768" y="673303"/>
            <a:ext cx="4529561" cy="4071505"/>
          </a:xfrm>
          <a:custGeom>
            <a:avLst/>
            <a:gdLst/>
            <a:ahLst/>
            <a:cxnLst/>
            <a:rect l="l" t="t" r="r" b="b"/>
            <a:pathLst>
              <a:path w="14122" h="12694" extrusionOk="0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0"/>
          <p:cNvSpPr/>
          <p:nvPr/>
        </p:nvSpPr>
        <p:spPr>
          <a:xfrm>
            <a:off x="2041800" y="551100"/>
            <a:ext cx="4744139" cy="4171898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0"/>
          <p:cNvSpPr txBox="1">
            <a:spLocks noGrp="1"/>
          </p:cNvSpPr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5" name="Google Shape;455;p20"/>
          <p:cNvSpPr txBox="1">
            <a:spLocks noGrp="1"/>
          </p:cNvSpPr>
          <p:nvPr>
            <p:ph type="subTitle" idx="1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2441768" y="673303"/>
            <a:ext cx="4529561" cy="4071505"/>
          </a:xfrm>
          <a:custGeom>
            <a:avLst/>
            <a:gdLst/>
            <a:ahLst/>
            <a:cxnLst/>
            <a:rect l="l" t="t" r="r" b="b"/>
            <a:pathLst>
              <a:path w="14122" h="12694" extrusionOk="0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2041800" y="551100"/>
            <a:ext cx="4744139" cy="4171898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">
  <p:cSld name="CUSTOM_1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"/>
          <p:cNvSpPr/>
          <p:nvPr/>
        </p:nvSpPr>
        <p:spPr>
          <a:xfrm rot="10800000" flipH="1">
            <a:off x="6875" y="-16700"/>
            <a:ext cx="9144000" cy="381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"/>
          <p:cNvSpPr txBox="1">
            <a:spLocks noGrp="1"/>
          </p:cNvSpPr>
          <p:nvPr>
            <p:ph type="subTitle" idx="1"/>
          </p:nvPr>
        </p:nvSpPr>
        <p:spPr>
          <a:xfrm>
            <a:off x="2325450" y="4168386"/>
            <a:ext cx="44931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4"/>
          <p:cNvSpPr/>
          <p:nvPr/>
        </p:nvSpPr>
        <p:spPr>
          <a:xfrm rot="10800000">
            <a:off x="8062044" y="4169400"/>
            <a:ext cx="1328406" cy="943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7D5EA"/>
              </a:solidFill>
            </a:endParaRPr>
          </a:p>
        </p:txBody>
      </p:sp>
      <p:sp>
        <p:nvSpPr>
          <p:cNvPr id="467" name="Google Shape;467;p24"/>
          <p:cNvSpPr/>
          <p:nvPr/>
        </p:nvSpPr>
        <p:spPr>
          <a:xfrm rot="10800000">
            <a:off x="-267802" y="4886425"/>
            <a:ext cx="2060131" cy="943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7D5E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70" name="Google Shape;470;p25"/>
          <p:cNvGrpSpPr/>
          <p:nvPr/>
        </p:nvGrpSpPr>
        <p:grpSpPr>
          <a:xfrm>
            <a:off x="7664037" y="572107"/>
            <a:ext cx="1868912" cy="1472268"/>
            <a:chOff x="7664037" y="572107"/>
            <a:chExt cx="1868912" cy="1472268"/>
          </a:xfrm>
        </p:grpSpPr>
        <p:grpSp>
          <p:nvGrpSpPr>
            <p:cNvPr id="471" name="Google Shape;471;p25"/>
            <p:cNvGrpSpPr/>
            <p:nvPr/>
          </p:nvGrpSpPr>
          <p:grpSpPr>
            <a:xfrm rot="10800000">
              <a:off x="7664037" y="572107"/>
              <a:ext cx="1547004" cy="695550"/>
              <a:chOff x="7591575" y="940225"/>
              <a:chExt cx="1462335" cy="490930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7592367" y="940225"/>
                <a:ext cx="442736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502" extrusionOk="0">
                    <a:moveTo>
                      <a:pt x="780" y="1"/>
                    </a:moveTo>
                    <a:cubicBezTo>
                      <a:pt x="596" y="1"/>
                      <a:pt x="412" y="4"/>
                      <a:pt x="229" y="14"/>
                    </a:cubicBezTo>
                    <a:cubicBezTo>
                      <a:pt x="60" y="26"/>
                      <a:pt x="0" y="290"/>
                      <a:pt x="181" y="326"/>
                    </a:cubicBezTo>
                    <a:cubicBezTo>
                      <a:pt x="953" y="476"/>
                      <a:pt x="1755" y="502"/>
                      <a:pt x="2552" y="502"/>
                    </a:cubicBezTo>
                    <a:cubicBezTo>
                      <a:pt x="2971" y="502"/>
                      <a:pt x="3389" y="494"/>
                      <a:pt x="3799" y="494"/>
                    </a:cubicBezTo>
                    <a:cubicBezTo>
                      <a:pt x="5061" y="494"/>
                      <a:pt x="6335" y="482"/>
                      <a:pt x="7598" y="374"/>
                    </a:cubicBezTo>
                    <a:cubicBezTo>
                      <a:pt x="7810" y="351"/>
                      <a:pt x="7826" y="25"/>
                      <a:pt x="7609" y="25"/>
                    </a:cubicBezTo>
                    <a:cubicBezTo>
                      <a:pt x="7606" y="25"/>
                      <a:pt x="7602" y="25"/>
                      <a:pt x="7598" y="26"/>
                    </a:cubicBezTo>
                    <a:cubicBezTo>
                      <a:pt x="6478" y="80"/>
                      <a:pt x="5359" y="135"/>
                      <a:pt x="4231" y="135"/>
                    </a:cubicBezTo>
                    <a:cubicBezTo>
                      <a:pt x="4123" y="135"/>
                      <a:pt x="4015" y="135"/>
                      <a:pt x="3907" y="134"/>
                    </a:cubicBezTo>
                    <a:cubicBezTo>
                      <a:pt x="2876" y="124"/>
                      <a:pt x="1819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7591575" y="1019758"/>
                <a:ext cx="1049388" cy="4881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747" extrusionOk="0">
                    <a:moveTo>
                      <a:pt x="14696" y="0"/>
                    </a:moveTo>
                    <a:cubicBezTo>
                      <a:pt x="13740" y="0"/>
                      <a:pt x="12771" y="77"/>
                      <a:pt x="11829" y="95"/>
                    </a:cubicBezTo>
                    <a:cubicBezTo>
                      <a:pt x="10507" y="119"/>
                      <a:pt x="9172" y="155"/>
                      <a:pt x="7850" y="179"/>
                    </a:cubicBezTo>
                    <a:cubicBezTo>
                      <a:pt x="6564" y="191"/>
                      <a:pt x="5278" y="215"/>
                      <a:pt x="3991" y="227"/>
                    </a:cubicBezTo>
                    <a:cubicBezTo>
                      <a:pt x="3882" y="228"/>
                      <a:pt x="3773" y="228"/>
                      <a:pt x="3664" y="228"/>
                    </a:cubicBezTo>
                    <a:cubicBezTo>
                      <a:pt x="3250" y="228"/>
                      <a:pt x="2833" y="223"/>
                      <a:pt x="2417" y="223"/>
                    </a:cubicBezTo>
                    <a:cubicBezTo>
                      <a:pt x="1671" y="223"/>
                      <a:pt x="926" y="242"/>
                      <a:pt x="193" y="347"/>
                    </a:cubicBezTo>
                    <a:cubicBezTo>
                      <a:pt x="0" y="371"/>
                      <a:pt x="85" y="624"/>
                      <a:pt x="229" y="648"/>
                    </a:cubicBezTo>
                    <a:cubicBezTo>
                      <a:pt x="807" y="724"/>
                      <a:pt x="1396" y="746"/>
                      <a:pt x="1985" y="746"/>
                    </a:cubicBezTo>
                    <a:cubicBezTo>
                      <a:pt x="2694" y="746"/>
                      <a:pt x="3404" y="714"/>
                      <a:pt x="4100" y="708"/>
                    </a:cubicBezTo>
                    <a:cubicBezTo>
                      <a:pt x="5386" y="684"/>
                      <a:pt x="6672" y="672"/>
                      <a:pt x="7970" y="648"/>
                    </a:cubicBezTo>
                    <a:cubicBezTo>
                      <a:pt x="9220" y="624"/>
                      <a:pt x="10471" y="600"/>
                      <a:pt x="11721" y="576"/>
                    </a:cubicBezTo>
                    <a:cubicBezTo>
                      <a:pt x="13031" y="540"/>
                      <a:pt x="14390" y="600"/>
                      <a:pt x="15700" y="419"/>
                    </a:cubicBezTo>
                    <a:cubicBezTo>
                      <a:pt x="15940" y="395"/>
                      <a:pt x="15952" y="59"/>
                      <a:pt x="15700" y="35"/>
                    </a:cubicBezTo>
                    <a:cubicBezTo>
                      <a:pt x="15368" y="10"/>
                      <a:pt x="15033" y="0"/>
                      <a:pt x="14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7592564" y="1151017"/>
                <a:ext cx="1331944" cy="47361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7593940" y="1246673"/>
                <a:ext cx="1190382" cy="45542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7593153" y="1355810"/>
                <a:ext cx="1460757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  <p:sp>
          <p:nvSpPr>
            <p:cNvPr id="477" name="Google Shape;477;p25"/>
            <p:cNvSpPr/>
            <p:nvPr/>
          </p:nvSpPr>
          <p:spPr>
            <a:xfrm rot="10800000">
              <a:off x="8693820" y="1528025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 rot="10800000">
              <a:off x="8838020" y="199790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 rot="10800000">
              <a:off x="8927295" y="184785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6"/>
          <p:cNvGrpSpPr/>
          <p:nvPr/>
        </p:nvGrpSpPr>
        <p:grpSpPr>
          <a:xfrm rot="10800000">
            <a:off x="6500314" y="402880"/>
            <a:ext cx="2710401" cy="913972"/>
            <a:chOff x="7591575" y="1014633"/>
            <a:chExt cx="2263950" cy="645096"/>
          </a:xfrm>
        </p:grpSpPr>
        <p:sp>
          <p:nvSpPr>
            <p:cNvPr id="482" name="Google Shape;482;p26"/>
            <p:cNvSpPr/>
            <p:nvPr/>
          </p:nvSpPr>
          <p:spPr>
            <a:xfrm>
              <a:off x="7592364" y="1014633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7591575" y="1094160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7592562" y="1506211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593154" y="1584384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sp>
        <p:nvSpPr>
          <p:cNvPr id="487" name="Google Shape;487;p26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719750" y="1339175"/>
            <a:ext cx="7447800" cy="31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Thin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Thin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Thin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Thin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Thin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Thin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Thin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Thin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479425" y="445025"/>
            <a:ext cx="50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116890" y="756126"/>
            <a:ext cx="1991442" cy="167141"/>
            <a:chOff x="5953575" y="2624425"/>
            <a:chExt cx="1507754" cy="151850"/>
          </a:xfrm>
        </p:grpSpPr>
        <p:sp>
          <p:nvSpPr>
            <p:cNvPr id="103" name="Google Shape;103;p4"/>
            <p:cNvSpPr/>
            <p:nvPr/>
          </p:nvSpPr>
          <p:spPr>
            <a:xfrm>
              <a:off x="5955475" y="2724025"/>
              <a:ext cx="1460947" cy="52250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2040928" y="628500"/>
            <a:ext cx="305319" cy="389196"/>
            <a:chOff x="6014539" y="2508499"/>
            <a:chExt cx="305319" cy="353590"/>
          </a:xfrm>
        </p:grpSpPr>
        <p:sp>
          <p:nvSpPr>
            <p:cNvPr id="106" name="Google Shape;106;p4"/>
            <p:cNvSpPr/>
            <p:nvPr/>
          </p:nvSpPr>
          <p:spPr>
            <a:xfrm rot="9422034">
              <a:off x="6013644" y="2757322"/>
              <a:ext cx="279789" cy="52253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-9000092">
              <a:off x="6025998" y="2580128"/>
              <a:ext cx="300744" cy="53040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ctrTitle"/>
          </p:nvPr>
        </p:nvSpPr>
        <p:spPr>
          <a:xfrm flipH="1">
            <a:off x="791866" y="1952745"/>
            <a:ext cx="233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 flipH="1">
            <a:off x="703175" y="2530550"/>
            <a:ext cx="3686700" cy="21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ctrTitle" idx="2"/>
          </p:nvPr>
        </p:nvSpPr>
        <p:spPr>
          <a:xfrm flipH="1">
            <a:off x="4694985" y="1688850"/>
            <a:ext cx="233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3"/>
          </p:nvPr>
        </p:nvSpPr>
        <p:spPr>
          <a:xfrm flipH="1">
            <a:off x="4572000" y="2266650"/>
            <a:ext cx="3868800" cy="23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609921" y="445025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7565009" y="105825"/>
            <a:ext cx="1456419" cy="2160815"/>
            <a:chOff x="7712693" y="0"/>
            <a:chExt cx="1456419" cy="2160815"/>
          </a:xfrm>
        </p:grpSpPr>
        <p:sp>
          <p:nvSpPr>
            <p:cNvPr id="115" name="Google Shape;115;p5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886963" y="280950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73899" y="1982147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40" name="Google Shape;140;p6"/>
          <p:cNvGrpSpPr/>
          <p:nvPr/>
        </p:nvGrpSpPr>
        <p:grpSpPr>
          <a:xfrm>
            <a:off x="7336409" y="105825"/>
            <a:ext cx="1685019" cy="2405475"/>
            <a:chOff x="7336409" y="105825"/>
            <a:chExt cx="1685019" cy="2405475"/>
          </a:xfrm>
        </p:grpSpPr>
        <p:sp>
          <p:nvSpPr>
            <p:cNvPr id="141" name="Google Shape;141;p6"/>
            <p:cNvSpPr/>
            <p:nvPr/>
          </p:nvSpPr>
          <p:spPr>
            <a:xfrm>
              <a:off x="7336409" y="161701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022989" y="105825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8442508" y="127147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800665" y="128107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564476" y="369848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564476" y="834066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716878" y="2375963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965464" y="458661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262362" y="1124013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-5564026">
              <a:off x="8740852" y="1665828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501133" y="135015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426329" y="1812799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602350" y="1215450"/>
            <a:ext cx="26808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Source Sans Pro SemiBold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 flipH="1">
            <a:off x="601925" y="2303850"/>
            <a:ext cx="2760600" cy="1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grpSp>
        <p:nvGrpSpPr>
          <p:cNvPr id="166" name="Google Shape;166;p8"/>
          <p:cNvGrpSpPr/>
          <p:nvPr/>
        </p:nvGrpSpPr>
        <p:grpSpPr>
          <a:xfrm rot="10800000">
            <a:off x="152567" y="3234825"/>
            <a:ext cx="1888761" cy="1762891"/>
            <a:chOff x="7280351" y="0"/>
            <a:chExt cx="1888761" cy="1762891"/>
          </a:xfrm>
        </p:grpSpPr>
        <p:sp>
          <p:nvSpPr>
            <p:cNvPr id="167" name="Google Shape;167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02" name="Google Shape;202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0"/>
          <p:cNvGrpSpPr/>
          <p:nvPr/>
        </p:nvGrpSpPr>
        <p:grpSpPr>
          <a:xfrm>
            <a:off x="1549150" y="173450"/>
            <a:ext cx="5714832" cy="4796387"/>
            <a:chOff x="1717918" y="395196"/>
            <a:chExt cx="5377653" cy="4513397"/>
          </a:xfrm>
        </p:grpSpPr>
        <p:sp>
          <p:nvSpPr>
            <p:cNvPr id="243" name="Google Shape;243;p10"/>
            <p:cNvSpPr/>
            <p:nvPr/>
          </p:nvSpPr>
          <p:spPr>
            <a:xfrm>
              <a:off x="1896012" y="395196"/>
              <a:ext cx="5199559" cy="4267876"/>
            </a:xfrm>
            <a:custGeom>
              <a:avLst/>
              <a:gdLst/>
              <a:ahLst/>
              <a:cxnLst/>
              <a:rect l="l" t="t" r="r" b="b"/>
              <a:pathLst>
                <a:path w="14189" h="13118" extrusionOk="0">
                  <a:moveTo>
                    <a:pt x="10181" y="0"/>
                  </a:moveTo>
                  <a:cubicBezTo>
                    <a:pt x="9821" y="369"/>
                    <a:pt x="9378" y="636"/>
                    <a:pt x="8893" y="795"/>
                  </a:cubicBezTo>
                  <a:cubicBezTo>
                    <a:pt x="8487" y="919"/>
                    <a:pt x="8065" y="971"/>
                    <a:pt x="7641" y="971"/>
                  </a:cubicBezTo>
                  <a:cubicBezTo>
                    <a:pt x="7121" y="971"/>
                    <a:pt x="6597" y="894"/>
                    <a:pt x="6090" y="778"/>
                  </a:cubicBezTo>
                  <a:cubicBezTo>
                    <a:pt x="5898" y="737"/>
                    <a:pt x="5697" y="678"/>
                    <a:pt x="5505" y="611"/>
                  </a:cubicBezTo>
                  <a:cubicBezTo>
                    <a:pt x="5438" y="829"/>
                    <a:pt x="5346" y="1038"/>
                    <a:pt x="5220" y="1222"/>
                  </a:cubicBezTo>
                  <a:cubicBezTo>
                    <a:pt x="4678" y="2011"/>
                    <a:pt x="3780" y="2477"/>
                    <a:pt x="2828" y="2477"/>
                  </a:cubicBezTo>
                  <a:cubicBezTo>
                    <a:pt x="2811" y="2477"/>
                    <a:pt x="2794" y="2477"/>
                    <a:pt x="2777" y="2477"/>
                  </a:cubicBezTo>
                  <a:lnTo>
                    <a:pt x="2777" y="2477"/>
                  </a:lnTo>
                  <a:cubicBezTo>
                    <a:pt x="2920" y="3313"/>
                    <a:pt x="2560" y="4192"/>
                    <a:pt x="1983" y="4819"/>
                  </a:cubicBezTo>
                  <a:cubicBezTo>
                    <a:pt x="1707" y="5112"/>
                    <a:pt x="1389" y="5371"/>
                    <a:pt x="1046" y="5580"/>
                  </a:cubicBezTo>
                  <a:cubicBezTo>
                    <a:pt x="1288" y="5898"/>
                    <a:pt x="1431" y="6342"/>
                    <a:pt x="1531" y="6743"/>
                  </a:cubicBezTo>
                  <a:cubicBezTo>
                    <a:pt x="1648" y="7203"/>
                    <a:pt x="1748" y="7672"/>
                    <a:pt x="1690" y="8140"/>
                  </a:cubicBezTo>
                  <a:cubicBezTo>
                    <a:pt x="1615" y="8776"/>
                    <a:pt x="1238" y="9353"/>
                    <a:pt x="770" y="9788"/>
                  </a:cubicBezTo>
                  <a:cubicBezTo>
                    <a:pt x="527" y="10006"/>
                    <a:pt x="276" y="10198"/>
                    <a:pt x="0" y="10366"/>
                  </a:cubicBezTo>
                  <a:cubicBezTo>
                    <a:pt x="44" y="10363"/>
                    <a:pt x="88" y="10362"/>
                    <a:pt x="132" y="10362"/>
                  </a:cubicBezTo>
                  <a:cubicBezTo>
                    <a:pt x="438" y="10362"/>
                    <a:pt x="735" y="10413"/>
                    <a:pt x="1021" y="10508"/>
                  </a:cubicBezTo>
                  <a:cubicBezTo>
                    <a:pt x="1556" y="10700"/>
                    <a:pt x="1991" y="11110"/>
                    <a:pt x="2376" y="11528"/>
                  </a:cubicBezTo>
                  <a:cubicBezTo>
                    <a:pt x="2769" y="11947"/>
                    <a:pt x="3162" y="12415"/>
                    <a:pt x="3413" y="12942"/>
                  </a:cubicBezTo>
                  <a:cubicBezTo>
                    <a:pt x="4451" y="12189"/>
                    <a:pt x="5647" y="11671"/>
                    <a:pt x="6919" y="11587"/>
                  </a:cubicBezTo>
                  <a:cubicBezTo>
                    <a:pt x="7050" y="11577"/>
                    <a:pt x="7182" y="11572"/>
                    <a:pt x="7314" y="11572"/>
                  </a:cubicBezTo>
                  <a:cubicBezTo>
                    <a:pt x="8681" y="11572"/>
                    <a:pt x="10069" y="12119"/>
                    <a:pt x="10984" y="13118"/>
                  </a:cubicBezTo>
                  <a:cubicBezTo>
                    <a:pt x="11043" y="12323"/>
                    <a:pt x="11327" y="11570"/>
                    <a:pt x="11796" y="10934"/>
                  </a:cubicBezTo>
                  <a:cubicBezTo>
                    <a:pt x="12406" y="10131"/>
                    <a:pt x="13285" y="9596"/>
                    <a:pt x="14188" y="9111"/>
                  </a:cubicBezTo>
                  <a:cubicBezTo>
                    <a:pt x="13686" y="8508"/>
                    <a:pt x="13377" y="7772"/>
                    <a:pt x="13285" y="7003"/>
                  </a:cubicBezTo>
                  <a:cubicBezTo>
                    <a:pt x="13184" y="5999"/>
                    <a:pt x="13452" y="4986"/>
                    <a:pt x="14055" y="4175"/>
                  </a:cubicBezTo>
                  <a:cubicBezTo>
                    <a:pt x="12850" y="3840"/>
                    <a:pt x="11620" y="3338"/>
                    <a:pt x="10917" y="2326"/>
                  </a:cubicBezTo>
                  <a:cubicBezTo>
                    <a:pt x="10449" y="1648"/>
                    <a:pt x="10273" y="829"/>
                    <a:pt x="10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717918" y="545066"/>
              <a:ext cx="5334779" cy="4363527"/>
            </a:xfrm>
            <a:custGeom>
              <a:avLst/>
              <a:gdLst/>
              <a:ahLst/>
              <a:cxnLst/>
              <a:rect l="l" t="t" r="r" b="b"/>
              <a:pathLst>
                <a:path w="14558" h="13412" extrusionOk="0">
                  <a:moveTo>
                    <a:pt x="10175" y="456"/>
                  </a:moveTo>
                  <a:cubicBezTo>
                    <a:pt x="10324" y="1424"/>
                    <a:pt x="10620" y="2352"/>
                    <a:pt x="11345" y="3054"/>
                  </a:cubicBezTo>
                  <a:cubicBezTo>
                    <a:pt x="12054" y="3732"/>
                    <a:pt x="13002" y="4105"/>
                    <a:pt x="13939" y="4376"/>
                  </a:cubicBezTo>
                  <a:lnTo>
                    <a:pt x="13939" y="4376"/>
                  </a:lnTo>
                  <a:cubicBezTo>
                    <a:pt x="13426" y="5193"/>
                    <a:pt x="13192" y="6153"/>
                    <a:pt x="13286" y="7120"/>
                  </a:cubicBezTo>
                  <a:cubicBezTo>
                    <a:pt x="13287" y="7131"/>
                    <a:pt x="13290" y="7141"/>
                    <a:pt x="13293" y="7150"/>
                  </a:cubicBezTo>
                  <a:lnTo>
                    <a:pt x="13293" y="7150"/>
                  </a:lnTo>
                  <a:cubicBezTo>
                    <a:pt x="13293" y="7154"/>
                    <a:pt x="13294" y="7158"/>
                    <a:pt x="13294" y="7162"/>
                  </a:cubicBezTo>
                  <a:cubicBezTo>
                    <a:pt x="13409" y="7899"/>
                    <a:pt x="13700" y="8594"/>
                    <a:pt x="14142" y="9181"/>
                  </a:cubicBezTo>
                  <a:lnTo>
                    <a:pt x="14142" y="9181"/>
                  </a:lnTo>
                  <a:cubicBezTo>
                    <a:pt x="12619" y="10045"/>
                    <a:pt x="11383" y="11152"/>
                    <a:pt x="11102" y="12923"/>
                  </a:cubicBezTo>
                  <a:lnTo>
                    <a:pt x="11102" y="12923"/>
                  </a:lnTo>
                  <a:cubicBezTo>
                    <a:pt x="10105" y="12012"/>
                    <a:pt x="8890" y="11616"/>
                    <a:pt x="7650" y="11616"/>
                  </a:cubicBezTo>
                  <a:cubicBezTo>
                    <a:pt x="6273" y="11616"/>
                    <a:pt x="4866" y="12104"/>
                    <a:pt x="3693" y="12918"/>
                  </a:cubicBezTo>
                  <a:lnTo>
                    <a:pt x="3693" y="12918"/>
                  </a:lnTo>
                  <a:cubicBezTo>
                    <a:pt x="3047" y="11746"/>
                    <a:pt x="1977" y="10660"/>
                    <a:pt x="644" y="10470"/>
                  </a:cubicBezTo>
                  <a:lnTo>
                    <a:pt x="644" y="10470"/>
                  </a:lnTo>
                  <a:cubicBezTo>
                    <a:pt x="1280" y="9982"/>
                    <a:pt x="1838" y="9368"/>
                    <a:pt x="2000" y="8559"/>
                  </a:cubicBezTo>
                  <a:cubicBezTo>
                    <a:pt x="2167" y="7709"/>
                    <a:pt x="1889" y="6589"/>
                    <a:pt x="1410" y="5840"/>
                  </a:cubicBezTo>
                  <a:lnTo>
                    <a:pt x="1410" y="5840"/>
                  </a:lnTo>
                  <a:cubicBezTo>
                    <a:pt x="2426" y="5137"/>
                    <a:pt x="3173" y="4098"/>
                    <a:pt x="3075" y="2829"/>
                  </a:cubicBezTo>
                  <a:lnTo>
                    <a:pt x="3075" y="2829"/>
                  </a:lnTo>
                  <a:cubicBezTo>
                    <a:pt x="4231" y="2748"/>
                    <a:pt x="5273" y="2085"/>
                    <a:pt x="5706" y="991"/>
                  </a:cubicBezTo>
                  <a:lnTo>
                    <a:pt x="5706" y="991"/>
                  </a:lnTo>
                  <a:cubicBezTo>
                    <a:pt x="6307" y="1186"/>
                    <a:pt x="6959" y="1302"/>
                    <a:pt x="7603" y="1302"/>
                  </a:cubicBezTo>
                  <a:cubicBezTo>
                    <a:pt x="8536" y="1302"/>
                    <a:pt x="9453" y="1058"/>
                    <a:pt x="10175" y="456"/>
                  </a:cubicBezTo>
                  <a:close/>
                  <a:moveTo>
                    <a:pt x="10302" y="0"/>
                  </a:moveTo>
                  <a:cubicBezTo>
                    <a:pt x="10265" y="0"/>
                    <a:pt x="10228" y="13"/>
                    <a:pt x="10199" y="43"/>
                  </a:cubicBezTo>
                  <a:cubicBezTo>
                    <a:pt x="9506" y="731"/>
                    <a:pt x="8576" y="1000"/>
                    <a:pt x="7627" y="1000"/>
                  </a:cubicBezTo>
                  <a:cubicBezTo>
                    <a:pt x="6960" y="1000"/>
                    <a:pt x="6284" y="867"/>
                    <a:pt x="5673" y="653"/>
                  </a:cubicBezTo>
                  <a:cubicBezTo>
                    <a:pt x="5658" y="649"/>
                    <a:pt x="5643" y="647"/>
                    <a:pt x="5629" y="647"/>
                  </a:cubicBezTo>
                  <a:cubicBezTo>
                    <a:pt x="5561" y="647"/>
                    <a:pt x="5501" y="692"/>
                    <a:pt x="5480" y="754"/>
                  </a:cubicBezTo>
                  <a:cubicBezTo>
                    <a:pt x="5112" y="1858"/>
                    <a:pt x="4058" y="2510"/>
                    <a:pt x="2920" y="2527"/>
                  </a:cubicBezTo>
                  <a:cubicBezTo>
                    <a:pt x="2812" y="2527"/>
                    <a:pt x="2745" y="2628"/>
                    <a:pt x="2770" y="2728"/>
                  </a:cubicBezTo>
                  <a:cubicBezTo>
                    <a:pt x="2946" y="3983"/>
                    <a:pt x="2134" y="5020"/>
                    <a:pt x="1130" y="5664"/>
                  </a:cubicBezTo>
                  <a:cubicBezTo>
                    <a:pt x="1055" y="5715"/>
                    <a:pt x="1030" y="5807"/>
                    <a:pt x="1080" y="5882"/>
                  </a:cubicBezTo>
                  <a:cubicBezTo>
                    <a:pt x="1548" y="6551"/>
                    <a:pt x="1858" y="7672"/>
                    <a:pt x="1707" y="8475"/>
                  </a:cubicBezTo>
                  <a:cubicBezTo>
                    <a:pt x="1540" y="9362"/>
                    <a:pt x="837" y="9989"/>
                    <a:pt x="126" y="10466"/>
                  </a:cubicBezTo>
                  <a:cubicBezTo>
                    <a:pt x="1" y="10550"/>
                    <a:pt x="51" y="10751"/>
                    <a:pt x="210" y="10759"/>
                  </a:cubicBezTo>
                  <a:cubicBezTo>
                    <a:pt x="225" y="10759"/>
                    <a:pt x="239" y="10759"/>
                    <a:pt x="254" y="10759"/>
                  </a:cubicBezTo>
                  <a:cubicBezTo>
                    <a:pt x="1714" y="10759"/>
                    <a:pt x="2868" y="11993"/>
                    <a:pt x="3514" y="13227"/>
                  </a:cubicBezTo>
                  <a:cubicBezTo>
                    <a:pt x="3543" y="13278"/>
                    <a:pt x="3594" y="13302"/>
                    <a:pt x="3647" y="13302"/>
                  </a:cubicBezTo>
                  <a:cubicBezTo>
                    <a:pt x="3673" y="13302"/>
                    <a:pt x="3699" y="13296"/>
                    <a:pt x="3724" y="13286"/>
                  </a:cubicBezTo>
                  <a:cubicBezTo>
                    <a:pt x="4874" y="12446"/>
                    <a:pt x="6278" y="11928"/>
                    <a:pt x="7649" y="11928"/>
                  </a:cubicBezTo>
                  <a:cubicBezTo>
                    <a:pt x="8900" y="11928"/>
                    <a:pt x="10124" y="12359"/>
                    <a:pt x="11102" y="13369"/>
                  </a:cubicBezTo>
                  <a:cubicBezTo>
                    <a:pt x="11134" y="13399"/>
                    <a:pt x="11172" y="13412"/>
                    <a:pt x="11209" y="13412"/>
                  </a:cubicBezTo>
                  <a:cubicBezTo>
                    <a:pt x="11289" y="13412"/>
                    <a:pt x="11364" y="13352"/>
                    <a:pt x="11370" y="13260"/>
                  </a:cubicBezTo>
                  <a:cubicBezTo>
                    <a:pt x="11537" y="11345"/>
                    <a:pt x="12876" y="10232"/>
                    <a:pt x="14457" y="9362"/>
                  </a:cubicBezTo>
                  <a:cubicBezTo>
                    <a:pt x="14541" y="9312"/>
                    <a:pt x="14557" y="9186"/>
                    <a:pt x="14490" y="9119"/>
                  </a:cubicBezTo>
                  <a:cubicBezTo>
                    <a:pt x="14034" y="8559"/>
                    <a:pt x="13731" y="7891"/>
                    <a:pt x="13618" y="7175"/>
                  </a:cubicBezTo>
                  <a:lnTo>
                    <a:pt x="13618" y="7175"/>
                  </a:lnTo>
                  <a:cubicBezTo>
                    <a:pt x="13621" y="7161"/>
                    <a:pt x="13622" y="7145"/>
                    <a:pt x="13620" y="7128"/>
                  </a:cubicBezTo>
                  <a:cubicBezTo>
                    <a:pt x="13520" y="6150"/>
                    <a:pt x="13779" y="5179"/>
                    <a:pt x="14340" y="4376"/>
                  </a:cubicBezTo>
                  <a:cubicBezTo>
                    <a:pt x="14390" y="4284"/>
                    <a:pt x="14348" y="4175"/>
                    <a:pt x="14248" y="4142"/>
                  </a:cubicBezTo>
                  <a:cubicBezTo>
                    <a:pt x="13344" y="3891"/>
                    <a:pt x="12416" y="3581"/>
                    <a:pt x="11696" y="2945"/>
                  </a:cubicBezTo>
                  <a:cubicBezTo>
                    <a:pt x="10876" y="2226"/>
                    <a:pt x="10592" y="1205"/>
                    <a:pt x="10466" y="151"/>
                  </a:cubicBezTo>
                  <a:cubicBezTo>
                    <a:pt x="10461" y="60"/>
                    <a:pt x="10381" y="0"/>
                    <a:pt x="10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n.price@browardschool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"/>
          <p:cNvSpPr txBox="1">
            <a:spLocks noGrp="1"/>
          </p:cNvSpPr>
          <p:nvPr>
            <p:ph type="ctrTitle"/>
          </p:nvPr>
        </p:nvSpPr>
        <p:spPr>
          <a:xfrm flipH="1">
            <a:off x="2864850" y="149022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600">
                <a:latin typeface="Comfortaa"/>
                <a:ea typeface="Comfortaa"/>
                <a:cs typeface="Comfortaa"/>
                <a:sym typeface="Comfortaa"/>
              </a:rPr>
              <a:t>JPT SPEECH &amp; DEBATE</a:t>
            </a:r>
            <a:endParaRPr sz="4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93" name="Google Shape;4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200" y="3427550"/>
            <a:ext cx="1934850" cy="7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E3A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"/>
          <p:cNvSpPr txBox="1">
            <a:spLocks noGrp="1"/>
          </p:cNvSpPr>
          <p:nvPr>
            <p:ph type="body" idx="1"/>
          </p:nvPr>
        </p:nvSpPr>
        <p:spPr>
          <a:xfrm>
            <a:off x="161850" y="1890075"/>
            <a:ext cx="8820300" cy="28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Debate is an Honors course (GPA boost), and fulfills the performing arts graduation requirement!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Students in the debate program develop exemplary writing and public speaking skills which can be applied to several core courses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Debaters are given the unique opportunity to tour and compete at institutions such as UF, Harvard, Yale, and Princeton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Debate students are able to connect with fellow debaters across the country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Debate looks excellent on college transcripts: 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State &amp; national award winners have 30% higher acceptance rate at top tier colleges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Debate students have a higher rate of college acceptance than students that are class presidents, captains of a sports team, school news reporters, and students that are in band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Regardless of success, debate students have a higher rate of acceptance than non-debaters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mfortaa"/>
              <a:buChar char="●"/>
            </a:pPr>
            <a:r>
              <a:rPr lang="en" sz="1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Students have the opportunity for a $10,000 scholarship</a:t>
            </a:r>
            <a:endParaRPr sz="1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Questions? </a:t>
            </a:r>
            <a:endParaRPr sz="14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Advisor: Mr. Jon Price: </a:t>
            </a: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jon.price@browardschools.com</a:t>
            </a:r>
            <a:endParaRPr sz="14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title"/>
          </p:nvPr>
        </p:nvSpPr>
        <p:spPr>
          <a:xfrm>
            <a:off x="2403525" y="496700"/>
            <a:ext cx="65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WHY SHOULD YOU JOIN?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00" name="Google Shape;5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5325" y="4225225"/>
            <a:ext cx="2226374" cy="8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nthly Meeting by Slidesgo">
  <a:themeElements>
    <a:clrScheme name="Simple Light">
      <a:dk1>
        <a:srgbClr val="000000"/>
      </a:dk1>
      <a:lt1>
        <a:srgbClr val="FFFFFF"/>
      </a:lt1>
      <a:dk2>
        <a:srgbClr val="96ABBD"/>
      </a:dk2>
      <a:lt2>
        <a:srgbClr val="EFEFEF"/>
      </a:lt2>
      <a:accent1>
        <a:srgbClr val="96ABBD"/>
      </a:accent1>
      <a:accent2>
        <a:srgbClr val="BDD0E0"/>
      </a:accent2>
      <a:accent3>
        <a:srgbClr val="64788A"/>
      </a:accent3>
      <a:accent4>
        <a:srgbClr val="F3F3F3"/>
      </a:accent4>
      <a:accent5>
        <a:srgbClr val="FFFFFF"/>
      </a:accent5>
      <a:accent6>
        <a:srgbClr val="64788A"/>
      </a:accent6>
      <a:hlink>
        <a:srgbClr val="6478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(16:9)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Lato</vt:lpstr>
      <vt:lpstr>Josefin Slab Thin</vt:lpstr>
      <vt:lpstr>Source Sans Pro SemiBold</vt:lpstr>
      <vt:lpstr>Gloria Hallelujah</vt:lpstr>
      <vt:lpstr>Abel</vt:lpstr>
      <vt:lpstr>Source Sans Pro</vt:lpstr>
      <vt:lpstr>Pacifico</vt:lpstr>
      <vt:lpstr>Comfortaa</vt:lpstr>
      <vt:lpstr>Roboto</vt:lpstr>
      <vt:lpstr>Fira Sans Extra Condensed Medium</vt:lpstr>
      <vt:lpstr>Arial</vt:lpstr>
      <vt:lpstr>Monthly Meeting by Slidesgo</vt:lpstr>
      <vt:lpstr>JPT SPEECH &amp; DEBATE</vt:lpstr>
      <vt:lpstr>WHY SHOULD YOU JOIN?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JPT SPEECH &amp; DEBATE</dc:title>
  <dc:creator>Monica Mathis</dc:creator>
  <cp:lastModifiedBy>Jon C. Price</cp:lastModifiedBy>
  <cp:revision>1</cp:revision>
  <dcterms:modified xsi:type="dcterms:W3CDTF">2021-01-19T18:18:14Z</dcterms:modified>
</cp:coreProperties>
</file>