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4"/>
  </p:sldMasterIdLst>
  <p:notesMasterIdLst>
    <p:notesMasterId r:id="rId6"/>
  </p:notesMasterIdLst>
  <p:sldIdLst>
    <p:sldId id="257" r:id="rId5"/>
  </p:sldIdLst>
  <p:sldSz cx="9144000" cy="5143500" type="screen16x9"/>
  <p:notesSz cx="6858000" cy="9144000"/>
  <p:embeddedFontLst>
    <p:embeddedFont>
      <p:font typeface="Oswald" panose="020B0604020202020204" charset="0"/>
      <p:regular r:id="rId7"/>
      <p:bold r:id="rId8"/>
    </p:embeddedFont>
    <p:embeddedFont>
      <p:font typeface="Source Sans Pro" panose="020B0503030403020204" pitchFamily="34" charset="0"/>
      <p:regular r:id="rId9"/>
      <p:bold r:id="rId10"/>
      <p:italic r:id="rId11"/>
      <p:boldItalic r:id="rId12"/>
    </p:embeddedFont>
    <p:embeddedFont>
      <p:font typeface="Source Sans Pro Light" panose="020B040303040302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20">
          <p15:clr>
            <a:srgbClr val="A4A3A4"/>
          </p15:clr>
        </p15:guide>
        <p15:guide id="2" orient="horz" pos="13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1448" y="32"/>
      </p:cViewPr>
      <p:guideLst>
        <p:guide orient="horz" pos="920"/>
        <p:guide orient="horz" pos="133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4dfce81f19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4dfce81f19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IG LAST TITLE " type="secHead">
  <p:cSld name="SECTION_HEADER">
    <p:spTree>
      <p:nvGrpSpPr>
        <p:cNvPr id="1" name="Shape 17"/>
        <p:cNvGrpSpPr/>
        <p:nvPr/>
      </p:nvGrpSpPr>
      <p:grpSpPr>
        <a:xfrm>
          <a:off x="0" y="0"/>
          <a:ext cx="0" cy="0"/>
          <a:chOff x="0" y="0"/>
          <a:chExt cx="0" cy="0"/>
        </a:xfrm>
      </p:grpSpPr>
      <p:sp>
        <p:nvSpPr>
          <p:cNvPr id="18" name="Google Shape;18;p3"/>
          <p:cNvSpPr/>
          <p:nvPr/>
        </p:nvSpPr>
        <p:spPr>
          <a:xfrm flipH="1">
            <a:off x="0" y="0"/>
            <a:ext cx="9139371" cy="5143360"/>
          </a:xfrm>
          <a:custGeom>
            <a:avLst/>
            <a:gdLst/>
            <a:ahLst/>
            <a:cxnLst/>
            <a:rect l="l" t="t" r="r" b="b"/>
            <a:pathLst>
              <a:path w="67802" h="36907" extrusionOk="0">
                <a:moveTo>
                  <a:pt x="1" y="0"/>
                </a:moveTo>
                <a:lnTo>
                  <a:pt x="1" y="36907"/>
                </a:lnTo>
                <a:lnTo>
                  <a:pt x="67802" y="36907"/>
                </a:lnTo>
                <a:lnTo>
                  <a:pt x="67802"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p:nvPr/>
        </p:nvSpPr>
        <p:spPr>
          <a:xfrm flipH="1">
            <a:off x="4796888" y="2041530"/>
            <a:ext cx="4342483" cy="3101800"/>
          </a:xfrm>
          <a:custGeom>
            <a:avLst/>
            <a:gdLst/>
            <a:ahLst/>
            <a:cxnLst/>
            <a:rect l="l" t="t" r="r" b="b"/>
            <a:pathLst>
              <a:path w="31940" h="21893" extrusionOk="0">
                <a:moveTo>
                  <a:pt x="22037" y="1"/>
                </a:moveTo>
                <a:lnTo>
                  <a:pt x="1" y="21893"/>
                </a:lnTo>
                <a:lnTo>
                  <a:pt x="19661" y="21893"/>
                </a:lnTo>
                <a:lnTo>
                  <a:pt x="31939" y="9759"/>
                </a:lnTo>
                <a:lnTo>
                  <a:pt x="22037" y="1"/>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flipH="1">
            <a:off x="2042943" y="0"/>
            <a:ext cx="3781000" cy="1967066"/>
          </a:xfrm>
          <a:custGeom>
            <a:avLst/>
            <a:gdLst/>
            <a:ahLst/>
            <a:cxnLst/>
            <a:rect l="l" t="t" r="r" b="b"/>
            <a:pathLst>
              <a:path w="28050" h="14115" extrusionOk="0">
                <a:moveTo>
                  <a:pt x="0" y="0"/>
                </a:moveTo>
                <a:lnTo>
                  <a:pt x="14079" y="14115"/>
                </a:lnTo>
                <a:lnTo>
                  <a:pt x="28050"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flipH="1">
            <a:off x="3193567" y="3452213"/>
            <a:ext cx="3295738" cy="1691134"/>
          </a:xfrm>
          <a:custGeom>
            <a:avLst/>
            <a:gdLst/>
            <a:ahLst/>
            <a:cxnLst/>
            <a:rect l="l" t="t" r="r" b="b"/>
            <a:pathLst>
              <a:path w="24450" h="12135" extrusionOk="0">
                <a:moveTo>
                  <a:pt x="12279" y="1"/>
                </a:moveTo>
                <a:lnTo>
                  <a:pt x="1" y="12135"/>
                </a:lnTo>
                <a:lnTo>
                  <a:pt x="24449" y="12135"/>
                </a:lnTo>
                <a:lnTo>
                  <a:pt x="12279" y="1"/>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848924" y="0"/>
            <a:ext cx="7848304" cy="5143360"/>
          </a:xfrm>
          <a:custGeom>
            <a:avLst/>
            <a:gdLst/>
            <a:ahLst/>
            <a:cxnLst/>
            <a:rect l="l" t="t" r="r" b="b"/>
            <a:pathLst>
              <a:path w="58224" h="36907" extrusionOk="0">
                <a:moveTo>
                  <a:pt x="0" y="0"/>
                </a:moveTo>
                <a:lnTo>
                  <a:pt x="36907" y="36907"/>
                </a:lnTo>
                <a:lnTo>
                  <a:pt x="58223" y="36907"/>
                </a:lnTo>
                <a:lnTo>
                  <a:pt x="21316"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s"/>
              <a:t>                </a:t>
            </a:r>
            <a:endParaRPr/>
          </a:p>
        </p:txBody>
      </p:sp>
      <p:sp>
        <p:nvSpPr>
          <p:cNvPr id="23" name="Google Shape;23;p3"/>
          <p:cNvSpPr txBox="1">
            <a:spLocks noGrp="1"/>
          </p:cNvSpPr>
          <p:nvPr>
            <p:ph type="ctrTitle"/>
          </p:nvPr>
        </p:nvSpPr>
        <p:spPr>
          <a:xfrm>
            <a:off x="413650" y="2224525"/>
            <a:ext cx="8312100" cy="6168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3600"/>
              <a:buNone/>
              <a:defRPr sz="3600">
                <a:solidFill>
                  <a:srgbClr val="FFFFFF"/>
                </a:solidFill>
              </a:defRPr>
            </a:lvl1pPr>
            <a:lvl2pPr lvl="1" algn="ctr" rtl="0">
              <a:spcBef>
                <a:spcPts val="0"/>
              </a:spcBef>
              <a:spcAft>
                <a:spcPts val="0"/>
              </a:spcAft>
              <a:buClr>
                <a:srgbClr val="FFFFFF"/>
              </a:buClr>
              <a:buSzPts val="5200"/>
              <a:buNone/>
              <a:defRPr sz="5200">
                <a:solidFill>
                  <a:srgbClr val="FFFFFF"/>
                </a:solidFill>
              </a:defRPr>
            </a:lvl2pPr>
            <a:lvl3pPr lvl="2" algn="ctr" rtl="0">
              <a:spcBef>
                <a:spcPts val="0"/>
              </a:spcBef>
              <a:spcAft>
                <a:spcPts val="0"/>
              </a:spcAft>
              <a:buClr>
                <a:srgbClr val="FFFFFF"/>
              </a:buClr>
              <a:buSzPts val="5200"/>
              <a:buNone/>
              <a:defRPr sz="5200">
                <a:solidFill>
                  <a:srgbClr val="FFFFFF"/>
                </a:solidFill>
              </a:defRPr>
            </a:lvl3pPr>
            <a:lvl4pPr lvl="3" algn="ctr" rtl="0">
              <a:spcBef>
                <a:spcPts val="0"/>
              </a:spcBef>
              <a:spcAft>
                <a:spcPts val="0"/>
              </a:spcAft>
              <a:buClr>
                <a:srgbClr val="FFFFFF"/>
              </a:buClr>
              <a:buSzPts val="5200"/>
              <a:buNone/>
              <a:defRPr sz="5200">
                <a:solidFill>
                  <a:srgbClr val="FFFFFF"/>
                </a:solidFill>
              </a:defRPr>
            </a:lvl4pPr>
            <a:lvl5pPr lvl="4" algn="ctr" rtl="0">
              <a:spcBef>
                <a:spcPts val="0"/>
              </a:spcBef>
              <a:spcAft>
                <a:spcPts val="0"/>
              </a:spcAft>
              <a:buClr>
                <a:srgbClr val="FFFFFF"/>
              </a:buClr>
              <a:buSzPts val="5200"/>
              <a:buNone/>
              <a:defRPr sz="5200">
                <a:solidFill>
                  <a:srgbClr val="FFFFFF"/>
                </a:solidFill>
              </a:defRPr>
            </a:lvl5pPr>
            <a:lvl6pPr lvl="5" algn="ctr" rtl="0">
              <a:spcBef>
                <a:spcPts val="0"/>
              </a:spcBef>
              <a:spcAft>
                <a:spcPts val="0"/>
              </a:spcAft>
              <a:buClr>
                <a:srgbClr val="FFFFFF"/>
              </a:buClr>
              <a:buSzPts val="5200"/>
              <a:buNone/>
              <a:defRPr sz="5200">
                <a:solidFill>
                  <a:srgbClr val="FFFFFF"/>
                </a:solidFill>
              </a:defRPr>
            </a:lvl6pPr>
            <a:lvl7pPr lvl="6" algn="ctr" rtl="0">
              <a:spcBef>
                <a:spcPts val="0"/>
              </a:spcBef>
              <a:spcAft>
                <a:spcPts val="0"/>
              </a:spcAft>
              <a:buClr>
                <a:srgbClr val="FFFFFF"/>
              </a:buClr>
              <a:buSzPts val="5200"/>
              <a:buNone/>
              <a:defRPr sz="5200">
                <a:solidFill>
                  <a:srgbClr val="FFFFFF"/>
                </a:solidFill>
              </a:defRPr>
            </a:lvl7pPr>
            <a:lvl8pPr lvl="7" algn="ctr" rtl="0">
              <a:spcBef>
                <a:spcPts val="0"/>
              </a:spcBef>
              <a:spcAft>
                <a:spcPts val="0"/>
              </a:spcAft>
              <a:buClr>
                <a:srgbClr val="FFFFFF"/>
              </a:buClr>
              <a:buSzPts val="5200"/>
              <a:buNone/>
              <a:defRPr sz="5200">
                <a:solidFill>
                  <a:srgbClr val="FFFFFF"/>
                </a:solidFill>
              </a:defRPr>
            </a:lvl8pPr>
            <a:lvl9pPr lvl="8" algn="ctr" rtl="0">
              <a:spcBef>
                <a:spcPts val="0"/>
              </a:spcBef>
              <a:spcAft>
                <a:spcPts val="0"/>
              </a:spcAft>
              <a:buClr>
                <a:srgbClr val="FFFFFF"/>
              </a:buClr>
              <a:buSzPts val="5200"/>
              <a:buNone/>
              <a:defRPr sz="5200">
                <a:solidFill>
                  <a:srgbClr val="FFFFFF"/>
                </a:solidFill>
              </a:defRPr>
            </a:lvl9pPr>
          </a:lstStyle>
          <a:p>
            <a:endParaRPr/>
          </a:p>
        </p:txBody>
      </p:sp>
      <p:sp>
        <p:nvSpPr>
          <p:cNvPr id="24" name="Google Shape;24;p3"/>
          <p:cNvSpPr/>
          <p:nvPr/>
        </p:nvSpPr>
        <p:spPr>
          <a:xfrm flipH="1">
            <a:off x="2200" y="2768025"/>
            <a:ext cx="9139500" cy="1342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txBox="1">
            <a:spLocks noGrp="1"/>
          </p:cNvSpPr>
          <p:nvPr>
            <p:ph type="subTitle" idx="1"/>
          </p:nvPr>
        </p:nvSpPr>
        <p:spPr>
          <a:xfrm>
            <a:off x="3070700" y="3078525"/>
            <a:ext cx="2997900" cy="72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97ADB2"/>
              </a:buClr>
              <a:buSzPts val="1400"/>
              <a:buNone/>
              <a:defRPr>
                <a:solidFill>
                  <a:srgbClr val="97ADB2"/>
                </a:solidFill>
              </a:defRPr>
            </a:lvl1pPr>
            <a:lvl2pPr lvl="1" algn="ctr" rtl="0">
              <a:lnSpc>
                <a:spcPct val="100000"/>
              </a:lnSpc>
              <a:spcBef>
                <a:spcPts val="0"/>
              </a:spcBef>
              <a:spcAft>
                <a:spcPts val="0"/>
              </a:spcAft>
              <a:buClr>
                <a:srgbClr val="FFFFFF"/>
              </a:buClr>
              <a:buSzPts val="2800"/>
              <a:buNone/>
              <a:defRPr sz="2800">
                <a:solidFill>
                  <a:srgbClr val="FFFFFF"/>
                </a:solidFill>
              </a:defRPr>
            </a:lvl2pPr>
            <a:lvl3pPr lvl="2" algn="ctr" rtl="0">
              <a:lnSpc>
                <a:spcPct val="100000"/>
              </a:lnSpc>
              <a:spcBef>
                <a:spcPts val="0"/>
              </a:spcBef>
              <a:spcAft>
                <a:spcPts val="0"/>
              </a:spcAft>
              <a:buClr>
                <a:srgbClr val="FFFFFF"/>
              </a:buClr>
              <a:buSzPts val="2800"/>
              <a:buNone/>
              <a:defRPr sz="2800">
                <a:solidFill>
                  <a:srgbClr val="FFFFFF"/>
                </a:solidFill>
              </a:defRPr>
            </a:lvl3pPr>
            <a:lvl4pPr lvl="3" algn="ctr" rtl="0">
              <a:lnSpc>
                <a:spcPct val="100000"/>
              </a:lnSpc>
              <a:spcBef>
                <a:spcPts val="0"/>
              </a:spcBef>
              <a:spcAft>
                <a:spcPts val="0"/>
              </a:spcAft>
              <a:buClr>
                <a:srgbClr val="FFFFFF"/>
              </a:buClr>
              <a:buSzPts val="2800"/>
              <a:buNone/>
              <a:defRPr sz="2800">
                <a:solidFill>
                  <a:srgbClr val="FFFFFF"/>
                </a:solidFill>
              </a:defRPr>
            </a:lvl4pPr>
            <a:lvl5pPr lvl="4" algn="ctr" rtl="0">
              <a:lnSpc>
                <a:spcPct val="100000"/>
              </a:lnSpc>
              <a:spcBef>
                <a:spcPts val="0"/>
              </a:spcBef>
              <a:spcAft>
                <a:spcPts val="0"/>
              </a:spcAft>
              <a:buClr>
                <a:srgbClr val="FFFFFF"/>
              </a:buClr>
              <a:buSzPts val="2800"/>
              <a:buNone/>
              <a:defRPr sz="2800">
                <a:solidFill>
                  <a:srgbClr val="FFFFFF"/>
                </a:solidFill>
              </a:defRPr>
            </a:lvl5pPr>
            <a:lvl6pPr lvl="5" algn="ctr" rtl="0">
              <a:lnSpc>
                <a:spcPct val="100000"/>
              </a:lnSpc>
              <a:spcBef>
                <a:spcPts val="0"/>
              </a:spcBef>
              <a:spcAft>
                <a:spcPts val="0"/>
              </a:spcAft>
              <a:buClr>
                <a:srgbClr val="FFFFFF"/>
              </a:buClr>
              <a:buSzPts val="2800"/>
              <a:buNone/>
              <a:defRPr sz="2800">
                <a:solidFill>
                  <a:srgbClr val="FFFFFF"/>
                </a:solidFill>
              </a:defRPr>
            </a:lvl6pPr>
            <a:lvl7pPr lvl="6" algn="ctr" rtl="0">
              <a:lnSpc>
                <a:spcPct val="100000"/>
              </a:lnSpc>
              <a:spcBef>
                <a:spcPts val="0"/>
              </a:spcBef>
              <a:spcAft>
                <a:spcPts val="0"/>
              </a:spcAft>
              <a:buClr>
                <a:srgbClr val="FFFFFF"/>
              </a:buClr>
              <a:buSzPts val="2800"/>
              <a:buNone/>
              <a:defRPr sz="2800">
                <a:solidFill>
                  <a:srgbClr val="FFFFFF"/>
                </a:solidFill>
              </a:defRPr>
            </a:lvl7pPr>
            <a:lvl8pPr lvl="7" algn="ctr" rtl="0">
              <a:lnSpc>
                <a:spcPct val="100000"/>
              </a:lnSpc>
              <a:spcBef>
                <a:spcPts val="0"/>
              </a:spcBef>
              <a:spcAft>
                <a:spcPts val="0"/>
              </a:spcAft>
              <a:buClr>
                <a:srgbClr val="FFFFFF"/>
              </a:buClr>
              <a:buSzPts val="2800"/>
              <a:buNone/>
              <a:defRPr sz="2800">
                <a:solidFill>
                  <a:srgbClr val="FFFFFF"/>
                </a:solidFill>
              </a:defRPr>
            </a:lvl8pPr>
            <a:lvl9pPr lvl="8" algn="ctr" rtl="0">
              <a:lnSpc>
                <a:spcPct val="100000"/>
              </a:lnSpc>
              <a:spcBef>
                <a:spcPts val="0"/>
              </a:spcBef>
              <a:spcAft>
                <a:spcPts val="0"/>
              </a:spcAft>
              <a:buClr>
                <a:srgbClr val="FFFFFF"/>
              </a:buClr>
              <a:buSzPts val="2800"/>
              <a:buNone/>
              <a:defRPr sz="2800">
                <a:solidFill>
                  <a:srgbClr val="FFFFFF"/>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HREE COLUMNS">
  <p:cSld name="CUSTOM_1">
    <p:spTree>
      <p:nvGrpSpPr>
        <p:cNvPr id="1" name="Shape 97"/>
        <p:cNvGrpSpPr/>
        <p:nvPr/>
      </p:nvGrpSpPr>
      <p:grpSpPr>
        <a:xfrm>
          <a:off x="0" y="0"/>
          <a:ext cx="0" cy="0"/>
          <a:chOff x="0" y="0"/>
          <a:chExt cx="0" cy="0"/>
        </a:xfrm>
      </p:grpSpPr>
      <p:sp>
        <p:nvSpPr>
          <p:cNvPr id="98" name="Google Shape;98;p12"/>
          <p:cNvSpPr/>
          <p:nvPr/>
        </p:nvSpPr>
        <p:spPr>
          <a:xfrm rot="10800000" flipH="1">
            <a:off x="-34" y="18"/>
            <a:ext cx="9158514" cy="5143471"/>
          </a:xfrm>
          <a:custGeom>
            <a:avLst/>
            <a:gdLst/>
            <a:ahLst/>
            <a:cxnLst/>
            <a:rect l="l" t="t" r="r" b="b"/>
            <a:pathLst>
              <a:path w="65569" h="35539" extrusionOk="0">
                <a:moveTo>
                  <a:pt x="1" y="0"/>
                </a:moveTo>
                <a:lnTo>
                  <a:pt x="1" y="35539"/>
                </a:lnTo>
                <a:lnTo>
                  <a:pt x="65569" y="35539"/>
                </a:lnTo>
                <a:lnTo>
                  <a:pt x="65569"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2"/>
          <p:cNvSpPr/>
          <p:nvPr/>
        </p:nvSpPr>
        <p:spPr>
          <a:xfrm>
            <a:off x="6792772" y="3937927"/>
            <a:ext cx="2339448" cy="1205582"/>
          </a:xfrm>
          <a:custGeom>
            <a:avLst/>
            <a:gdLst/>
            <a:ahLst/>
            <a:cxnLst/>
            <a:rect l="l" t="t" r="r" b="b"/>
            <a:pathLst>
              <a:path w="27150" h="13503" extrusionOk="0">
                <a:moveTo>
                  <a:pt x="13647" y="0"/>
                </a:moveTo>
                <a:lnTo>
                  <a:pt x="1" y="13503"/>
                </a:lnTo>
                <a:lnTo>
                  <a:pt x="27150" y="13503"/>
                </a:lnTo>
                <a:lnTo>
                  <a:pt x="1364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2"/>
          <p:cNvSpPr/>
          <p:nvPr/>
        </p:nvSpPr>
        <p:spPr>
          <a:xfrm flipH="1">
            <a:off x="2683638" y="0"/>
            <a:ext cx="17466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2"/>
          <p:cNvSpPr/>
          <p:nvPr/>
        </p:nvSpPr>
        <p:spPr>
          <a:xfrm flipH="1">
            <a:off x="4652388" y="0"/>
            <a:ext cx="17466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2"/>
          <p:cNvSpPr/>
          <p:nvPr/>
        </p:nvSpPr>
        <p:spPr>
          <a:xfrm flipH="1">
            <a:off x="4109186" y="0"/>
            <a:ext cx="5049314" cy="5178338"/>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2"/>
          <p:cNvSpPr/>
          <p:nvPr/>
        </p:nvSpPr>
        <p:spPr>
          <a:xfrm flipH="1">
            <a:off x="714885" y="0"/>
            <a:ext cx="17466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2"/>
          <p:cNvSpPr txBox="1">
            <a:spLocks noGrp="1"/>
          </p:cNvSpPr>
          <p:nvPr>
            <p:ph type="ctrTitle"/>
          </p:nvPr>
        </p:nvSpPr>
        <p:spPr>
          <a:xfrm>
            <a:off x="778935" y="2579828"/>
            <a:ext cx="1618500" cy="6447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E707B"/>
              </a:buClr>
              <a:buSzPts val="1600"/>
              <a:buNone/>
              <a:defRPr sz="1600">
                <a:solidFill>
                  <a:srgbClr val="2E707B"/>
                </a:solidFill>
              </a:defRPr>
            </a:lvl1pPr>
            <a:lvl2pPr lvl="1" algn="ctr" rtl="0">
              <a:spcBef>
                <a:spcPts val="0"/>
              </a:spcBef>
              <a:spcAft>
                <a:spcPts val="0"/>
              </a:spcAft>
              <a:buClr>
                <a:srgbClr val="2E707B"/>
              </a:buClr>
              <a:buSzPts val="1600"/>
              <a:buNone/>
              <a:defRPr sz="1600">
                <a:solidFill>
                  <a:srgbClr val="2E707B"/>
                </a:solidFill>
              </a:defRPr>
            </a:lvl2pPr>
            <a:lvl3pPr lvl="2" algn="ctr" rtl="0">
              <a:spcBef>
                <a:spcPts val="0"/>
              </a:spcBef>
              <a:spcAft>
                <a:spcPts val="0"/>
              </a:spcAft>
              <a:buClr>
                <a:srgbClr val="2E707B"/>
              </a:buClr>
              <a:buSzPts val="1600"/>
              <a:buNone/>
              <a:defRPr sz="1600">
                <a:solidFill>
                  <a:srgbClr val="2E707B"/>
                </a:solidFill>
              </a:defRPr>
            </a:lvl3pPr>
            <a:lvl4pPr lvl="3" algn="ctr" rtl="0">
              <a:spcBef>
                <a:spcPts val="0"/>
              </a:spcBef>
              <a:spcAft>
                <a:spcPts val="0"/>
              </a:spcAft>
              <a:buClr>
                <a:srgbClr val="2E707B"/>
              </a:buClr>
              <a:buSzPts val="1600"/>
              <a:buNone/>
              <a:defRPr sz="1600">
                <a:solidFill>
                  <a:srgbClr val="2E707B"/>
                </a:solidFill>
              </a:defRPr>
            </a:lvl4pPr>
            <a:lvl5pPr lvl="4" algn="ctr" rtl="0">
              <a:spcBef>
                <a:spcPts val="0"/>
              </a:spcBef>
              <a:spcAft>
                <a:spcPts val="0"/>
              </a:spcAft>
              <a:buClr>
                <a:srgbClr val="2E707B"/>
              </a:buClr>
              <a:buSzPts val="1600"/>
              <a:buNone/>
              <a:defRPr sz="1600">
                <a:solidFill>
                  <a:srgbClr val="2E707B"/>
                </a:solidFill>
              </a:defRPr>
            </a:lvl5pPr>
            <a:lvl6pPr lvl="5" algn="ctr" rtl="0">
              <a:spcBef>
                <a:spcPts val="0"/>
              </a:spcBef>
              <a:spcAft>
                <a:spcPts val="0"/>
              </a:spcAft>
              <a:buClr>
                <a:srgbClr val="2E707B"/>
              </a:buClr>
              <a:buSzPts val="1600"/>
              <a:buNone/>
              <a:defRPr sz="1600">
                <a:solidFill>
                  <a:srgbClr val="2E707B"/>
                </a:solidFill>
              </a:defRPr>
            </a:lvl6pPr>
            <a:lvl7pPr lvl="6" algn="ctr" rtl="0">
              <a:spcBef>
                <a:spcPts val="0"/>
              </a:spcBef>
              <a:spcAft>
                <a:spcPts val="0"/>
              </a:spcAft>
              <a:buClr>
                <a:srgbClr val="2E707B"/>
              </a:buClr>
              <a:buSzPts val="1600"/>
              <a:buNone/>
              <a:defRPr sz="1600">
                <a:solidFill>
                  <a:srgbClr val="2E707B"/>
                </a:solidFill>
              </a:defRPr>
            </a:lvl7pPr>
            <a:lvl8pPr lvl="7" algn="ctr" rtl="0">
              <a:spcBef>
                <a:spcPts val="0"/>
              </a:spcBef>
              <a:spcAft>
                <a:spcPts val="0"/>
              </a:spcAft>
              <a:buClr>
                <a:srgbClr val="2E707B"/>
              </a:buClr>
              <a:buSzPts val="1600"/>
              <a:buNone/>
              <a:defRPr sz="1600">
                <a:solidFill>
                  <a:srgbClr val="2E707B"/>
                </a:solidFill>
              </a:defRPr>
            </a:lvl8pPr>
            <a:lvl9pPr lvl="8" algn="ctr" rtl="0">
              <a:spcBef>
                <a:spcPts val="0"/>
              </a:spcBef>
              <a:spcAft>
                <a:spcPts val="0"/>
              </a:spcAft>
              <a:buClr>
                <a:srgbClr val="2E707B"/>
              </a:buClr>
              <a:buSzPts val="1600"/>
              <a:buNone/>
              <a:defRPr sz="1600">
                <a:solidFill>
                  <a:srgbClr val="2E707B"/>
                </a:solidFill>
              </a:defRPr>
            </a:lvl9pPr>
          </a:lstStyle>
          <a:p>
            <a:endParaRPr/>
          </a:p>
        </p:txBody>
      </p:sp>
      <p:sp>
        <p:nvSpPr>
          <p:cNvPr id="105" name="Google Shape;105;p12"/>
          <p:cNvSpPr txBox="1">
            <a:spLocks noGrp="1"/>
          </p:cNvSpPr>
          <p:nvPr>
            <p:ph type="subTitle" idx="1"/>
          </p:nvPr>
        </p:nvSpPr>
        <p:spPr>
          <a:xfrm>
            <a:off x="856547" y="3186203"/>
            <a:ext cx="14637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2E707B"/>
              </a:buClr>
              <a:buSzPts val="1000"/>
              <a:buNone/>
              <a:defRPr sz="1000">
                <a:solidFill>
                  <a:srgbClr val="2E707B"/>
                </a:solidFill>
              </a:defRPr>
            </a:lvl1pPr>
            <a:lvl2pPr lvl="1" algn="ctr" rtl="0">
              <a:lnSpc>
                <a:spcPct val="100000"/>
              </a:lnSpc>
              <a:spcBef>
                <a:spcPts val="0"/>
              </a:spcBef>
              <a:spcAft>
                <a:spcPts val="0"/>
              </a:spcAft>
              <a:buClr>
                <a:srgbClr val="2E707B"/>
              </a:buClr>
              <a:buSzPts val="1000"/>
              <a:buNone/>
              <a:defRPr sz="1000">
                <a:solidFill>
                  <a:srgbClr val="2E707B"/>
                </a:solidFill>
              </a:defRPr>
            </a:lvl2pPr>
            <a:lvl3pPr lvl="2" algn="ctr" rtl="0">
              <a:lnSpc>
                <a:spcPct val="100000"/>
              </a:lnSpc>
              <a:spcBef>
                <a:spcPts val="0"/>
              </a:spcBef>
              <a:spcAft>
                <a:spcPts val="0"/>
              </a:spcAft>
              <a:buClr>
                <a:srgbClr val="2E707B"/>
              </a:buClr>
              <a:buSzPts val="1000"/>
              <a:buNone/>
              <a:defRPr sz="1000">
                <a:solidFill>
                  <a:srgbClr val="2E707B"/>
                </a:solidFill>
              </a:defRPr>
            </a:lvl3pPr>
            <a:lvl4pPr lvl="3" algn="ctr" rtl="0">
              <a:lnSpc>
                <a:spcPct val="100000"/>
              </a:lnSpc>
              <a:spcBef>
                <a:spcPts val="0"/>
              </a:spcBef>
              <a:spcAft>
                <a:spcPts val="0"/>
              </a:spcAft>
              <a:buClr>
                <a:srgbClr val="2E707B"/>
              </a:buClr>
              <a:buSzPts val="1000"/>
              <a:buNone/>
              <a:defRPr sz="1000">
                <a:solidFill>
                  <a:srgbClr val="2E707B"/>
                </a:solidFill>
              </a:defRPr>
            </a:lvl4pPr>
            <a:lvl5pPr lvl="4" algn="ctr" rtl="0">
              <a:lnSpc>
                <a:spcPct val="100000"/>
              </a:lnSpc>
              <a:spcBef>
                <a:spcPts val="0"/>
              </a:spcBef>
              <a:spcAft>
                <a:spcPts val="0"/>
              </a:spcAft>
              <a:buClr>
                <a:srgbClr val="2E707B"/>
              </a:buClr>
              <a:buSzPts val="1000"/>
              <a:buNone/>
              <a:defRPr sz="1000">
                <a:solidFill>
                  <a:srgbClr val="2E707B"/>
                </a:solidFill>
              </a:defRPr>
            </a:lvl5pPr>
            <a:lvl6pPr lvl="5" algn="ctr" rtl="0">
              <a:lnSpc>
                <a:spcPct val="100000"/>
              </a:lnSpc>
              <a:spcBef>
                <a:spcPts val="0"/>
              </a:spcBef>
              <a:spcAft>
                <a:spcPts val="0"/>
              </a:spcAft>
              <a:buClr>
                <a:srgbClr val="2E707B"/>
              </a:buClr>
              <a:buSzPts val="1000"/>
              <a:buNone/>
              <a:defRPr sz="1000">
                <a:solidFill>
                  <a:srgbClr val="2E707B"/>
                </a:solidFill>
              </a:defRPr>
            </a:lvl6pPr>
            <a:lvl7pPr lvl="6" algn="ctr" rtl="0">
              <a:lnSpc>
                <a:spcPct val="100000"/>
              </a:lnSpc>
              <a:spcBef>
                <a:spcPts val="0"/>
              </a:spcBef>
              <a:spcAft>
                <a:spcPts val="0"/>
              </a:spcAft>
              <a:buClr>
                <a:srgbClr val="2E707B"/>
              </a:buClr>
              <a:buSzPts val="1000"/>
              <a:buNone/>
              <a:defRPr sz="1000">
                <a:solidFill>
                  <a:srgbClr val="2E707B"/>
                </a:solidFill>
              </a:defRPr>
            </a:lvl7pPr>
            <a:lvl8pPr lvl="7" algn="ctr" rtl="0">
              <a:lnSpc>
                <a:spcPct val="100000"/>
              </a:lnSpc>
              <a:spcBef>
                <a:spcPts val="0"/>
              </a:spcBef>
              <a:spcAft>
                <a:spcPts val="0"/>
              </a:spcAft>
              <a:buClr>
                <a:srgbClr val="2E707B"/>
              </a:buClr>
              <a:buSzPts val="1000"/>
              <a:buNone/>
              <a:defRPr sz="1000">
                <a:solidFill>
                  <a:srgbClr val="2E707B"/>
                </a:solidFill>
              </a:defRPr>
            </a:lvl8pPr>
            <a:lvl9pPr lvl="8" algn="ctr" rtl="0">
              <a:lnSpc>
                <a:spcPct val="100000"/>
              </a:lnSpc>
              <a:spcBef>
                <a:spcPts val="0"/>
              </a:spcBef>
              <a:spcAft>
                <a:spcPts val="0"/>
              </a:spcAft>
              <a:buClr>
                <a:srgbClr val="2E707B"/>
              </a:buClr>
              <a:buSzPts val="1000"/>
              <a:buNone/>
              <a:defRPr sz="1000">
                <a:solidFill>
                  <a:srgbClr val="2E707B"/>
                </a:solidFill>
              </a:defRPr>
            </a:lvl9pPr>
          </a:lstStyle>
          <a:p>
            <a:endParaRPr/>
          </a:p>
        </p:txBody>
      </p:sp>
      <p:sp>
        <p:nvSpPr>
          <p:cNvPr id="106" name="Google Shape;106;p12"/>
          <p:cNvSpPr/>
          <p:nvPr/>
        </p:nvSpPr>
        <p:spPr>
          <a:xfrm rot="10800000" flipH="1">
            <a:off x="-31" y="3394427"/>
            <a:ext cx="1705494" cy="1749070"/>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2"/>
          <p:cNvSpPr txBox="1">
            <a:spLocks noGrp="1"/>
          </p:cNvSpPr>
          <p:nvPr>
            <p:ph type="ctrTitle" idx="2"/>
          </p:nvPr>
        </p:nvSpPr>
        <p:spPr>
          <a:xfrm>
            <a:off x="2747559" y="2579828"/>
            <a:ext cx="1618500" cy="6447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E707B"/>
              </a:buClr>
              <a:buSzPts val="1600"/>
              <a:buNone/>
              <a:defRPr sz="1600">
                <a:solidFill>
                  <a:srgbClr val="2E707B"/>
                </a:solidFill>
              </a:defRPr>
            </a:lvl1pPr>
            <a:lvl2pPr lvl="1" algn="ctr" rtl="0">
              <a:spcBef>
                <a:spcPts val="0"/>
              </a:spcBef>
              <a:spcAft>
                <a:spcPts val="0"/>
              </a:spcAft>
              <a:buClr>
                <a:srgbClr val="2E707B"/>
              </a:buClr>
              <a:buSzPts val="1600"/>
              <a:buNone/>
              <a:defRPr sz="1600">
                <a:solidFill>
                  <a:srgbClr val="2E707B"/>
                </a:solidFill>
              </a:defRPr>
            </a:lvl2pPr>
            <a:lvl3pPr lvl="2" algn="ctr" rtl="0">
              <a:spcBef>
                <a:spcPts val="0"/>
              </a:spcBef>
              <a:spcAft>
                <a:spcPts val="0"/>
              </a:spcAft>
              <a:buClr>
                <a:srgbClr val="2E707B"/>
              </a:buClr>
              <a:buSzPts val="1600"/>
              <a:buNone/>
              <a:defRPr sz="1600">
                <a:solidFill>
                  <a:srgbClr val="2E707B"/>
                </a:solidFill>
              </a:defRPr>
            </a:lvl3pPr>
            <a:lvl4pPr lvl="3" algn="ctr" rtl="0">
              <a:spcBef>
                <a:spcPts val="0"/>
              </a:spcBef>
              <a:spcAft>
                <a:spcPts val="0"/>
              </a:spcAft>
              <a:buClr>
                <a:srgbClr val="2E707B"/>
              </a:buClr>
              <a:buSzPts val="1600"/>
              <a:buNone/>
              <a:defRPr sz="1600">
                <a:solidFill>
                  <a:srgbClr val="2E707B"/>
                </a:solidFill>
              </a:defRPr>
            </a:lvl4pPr>
            <a:lvl5pPr lvl="4" algn="ctr" rtl="0">
              <a:spcBef>
                <a:spcPts val="0"/>
              </a:spcBef>
              <a:spcAft>
                <a:spcPts val="0"/>
              </a:spcAft>
              <a:buClr>
                <a:srgbClr val="2E707B"/>
              </a:buClr>
              <a:buSzPts val="1600"/>
              <a:buNone/>
              <a:defRPr sz="1600">
                <a:solidFill>
                  <a:srgbClr val="2E707B"/>
                </a:solidFill>
              </a:defRPr>
            </a:lvl5pPr>
            <a:lvl6pPr lvl="5" algn="ctr" rtl="0">
              <a:spcBef>
                <a:spcPts val="0"/>
              </a:spcBef>
              <a:spcAft>
                <a:spcPts val="0"/>
              </a:spcAft>
              <a:buClr>
                <a:srgbClr val="2E707B"/>
              </a:buClr>
              <a:buSzPts val="1600"/>
              <a:buNone/>
              <a:defRPr sz="1600">
                <a:solidFill>
                  <a:srgbClr val="2E707B"/>
                </a:solidFill>
              </a:defRPr>
            </a:lvl6pPr>
            <a:lvl7pPr lvl="6" algn="ctr" rtl="0">
              <a:spcBef>
                <a:spcPts val="0"/>
              </a:spcBef>
              <a:spcAft>
                <a:spcPts val="0"/>
              </a:spcAft>
              <a:buClr>
                <a:srgbClr val="2E707B"/>
              </a:buClr>
              <a:buSzPts val="1600"/>
              <a:buNone/>
              <a:defRPr sz="1600">
                <a:solidFill>
                  <a:srgbClr val="2E707B"/>
                </a:solidFill>
              </a:defRPr>
            </a:lvl7pPr>
            <a:lvl8pPr lvl="7" algn="ctr" rtl="0">
              <a:spcBef>
                <a:spcPts val="0"/>
              </a:spcBef>
              <a:spcAft>
                <a:spcPts val="0"/>
              </a:spcAft>
              <a:buClr>
                <a:srgbClr val="2E707B"/>
              </a:buClr>
              <a:buSzPts val="1600"/>
              <a:buNone/>
              <a:defRPr sz="1600">
                <a:solidFill>
                  <a:srgbClr val="2E707B"/>
                </a:solidFill>
              </a:defRPr>
            </a:lvl8pPr>
            <a:lvl9pPr lvl="8" algn="ctr" rtl="0">
              <a:spcBef>
                <a:spcPts val="0"/>
              </a:spcBef>
              <a:spcAft>
                <a:spcPts val="0"/>
              </a:spcAft>
              <a:buClr>
                <a:srgbClr val="2E707B"/>
              </a:buClr>
              <a:buSzPts val="1600"/>
              <a:buNone/>
              <a:defRPr sz="1600">
                <a:solidFill>
                  <a:srgbClr val="2E707B"/>
                </a:solidFill>
              </a:defRPr>
            </a:lvl9pPr>
          </a:lstStyle>
          <a:p>
            <a:endParaRPr/>
          </a:p>
        </p:txBody>
      </p:sp>
      <p:sp>
        <p:nvSpPr>
          <p:cNvPr id="108" name="Google Shape;108;p12"/>
          <p:cNvSpPr txBox="1">
            <a:spLocks noGrp="1"/>
          </p:cNvSpPr>
          <p:nvPr>
            <p:ph type="subTitle" idx="3"/>
          </p:nvPr>
        </p:nvSpPr>
        <p:spPr>
          <a:xfrm>
            <a:off x="2825172" y="3186203"/>
            <a:ext cx="14637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2E707B"/>
              </a:buClr>
              <a:buSzPts val="1000"/>
              <a:buNone/>
              <a:defRPr sz="1000">
                <a:solidFill>
                  <a:srgbClr val="2E707B"/>
                </a:solidFill>
              </a:defRPr>
            </a:lvl1pPr>
            <a:lvl2pPr lvl="1" algn="ctr" rtl="0">
              <a:lnSpc>
                <a:spcPct val="100000"/>
              </a:lnSpc>
              <a:spcBef>
                <a:spcPts val="0"/>
              </a:spcBef>
              <a:spcAft>
                <a:spcPts val="0"/>
              </a:spcAft>
              <a:buClr>
                <a:srgbClr val="2E707B"/>
              </a:buClr>
              <a:buSzPts val="1000"/>
              <a:buNone/>
              <a:defRPr sz="1000">
                <a:solidFill>
                  <a:srgbClr val="2E707B"/>
                </a:solidFill>
              </a:defRPr>
            </a:lvl2pPr>
            <a:lvl3pPr lvl="2" algn="ctr" rtl="0">
              <a:lnSpc>
                <a:spcPct val="100000"/>
              </a:lnSpc>
              <a:spcBef>
                <a:spcPts val="0"/>
              </a:spcBef>
              <a:spcAft>
                <a:spcPts val="0"/>
              </a:spcAft>
              <a:buClr>
                <a:srgbClr val="2E707B"/>
              </a:buClr>
              <a:buSzPts val="1000"/>
              <a:buNone/>
              <a:defRPr sz="1000">
                <a:solidFill>
                  <a:srgbClr val="2E707B"/>
                </a:solidFill>
              </a:defRPr>
            </a:lvl3pPr>
            <a:lvl4pPr lvl="3" algn="ctr" rtl="0">
              <a:lnSpc>
                <a:spcPct val="100000"/>
              </a:lnSpc>
              <a:spcBef>
                <a:spcPts val="0"/>
              </a:spcBef>
              <a:spcAft>
                <a:spcPts val="0"/>
              </a:spcAft>
              <a:buClr>
                <a:srgbClr val="2E707B"/>
              </a:buClr>
              <a:buSzPts val="1000"/>
              <a:buNone/>
              <a:defRPr sz="1000">
                <a:solidFill>
                  <a:srgbClr val="2E707B"/>
                </a:solidFill>
              </a:defRPr>
            </a:lvl4pPr>
            <a:lvl5pPr lvl="4" algn="ctr" rtl="0">
              <a:lnSpc>
                <a:spcPct val="100000"/>
              </a:lnSpc>
              <a:spcBef>
                <a:spcPts val="0"/>
              </a:spcBef>
              <a:spcAft>
                <a:spcPts val="0"/>
              </a:spcAft>
              <a:buClr>
                <a:srgbClr val="2E707B"/>
              </a:buClr>
              <a:buSzPts val="1000"/>
              <a:buNone/>
              <a:defRPr sz="1000">
                <a:solidFill>
                  <a:srgbClr val="2E707B"/>
                </a:solidFill>
              </a:defRPr>
            </a:lvl5pPr>
            <a:lvl6pPr lvl="5" algn="ctr" rtl="0">
              <a:lnSpc>
                <a:spcPct val="100000"/>
              </a:lnSpc>
              <a:spcBef>
                <a:spcPts val="0"/>
              </a:spcBef>
              <a:spcAft>
                <a:spcPts val="0"/>
              </a:spcAft>
              <a:buClr>
                <a:srgbClr val="2E707B"/>
              </a:buClr>
              <a:buSzPts val="1000"/>
              <a:buNone/>
              <a:defRPr sz="1000">
                <a:solidFill>
                  <a:srgbClr val="2E707B"/>
                </a:solidFill>
              </a:defRPr>
            </a:lvl6pPr>
            <a:lvl7pPr lvl="6" algn="ctr" rtl="0">
              <a:lnSpc>
                <a:spcPct val="100000"/>
              </a:lnSpc>
              <a:spcBef>
                <a:spcPts val="0"/>
              </a:spcBef>
              <a:spcAft>
                <a:spcPts val="0"/>
              </a:spcAft>
              <a:buClr>
                <a:srgbClr val="2E707B"/>
              </a:buClr>
              <a:buSzPts val="1000"/>
              <a:buNone/>
              <a:defRPr sz="1000">
                <a:solidFill>
                  <a:srgbClr val="2E707B"/>
                </a:solidFill>
              </a:defRPr>
            </a:lvl7pPr>
            <a:lvl8pPr lvl="7" algn="ctr" rtl="0">
              <a:lnSpc>
                <a:spcPct val="100000"/>
              </a:lnSpc>
              <a:spcBef>
                <a:spcPts val="0"/>
              </a:spcBef>
              <a:spcAft>
                <a:spcPts val="0"/>
              </a:spcAft>
              <a:buClr>
                <a:srgbClr val="2E707B"/>
              </a:buClr>
              <a:buSzPts val="1000"/>
              <a:buNone/>
              <a:defRPr sz="1000">
                <a:solidFill>
                  <a:srgbClr val="2E707B"/>
                </a:solidFill>
              </a:defRPr>
            </a:lvl8pPr>
            <a:lvl9pPr lvl="8" algn="ctr" rtl="0">
              <a:lnSpc>
                <a:spcPct val="100000"/>
              </a:lnSpc>
              <a:spcBef>
                <a:spcPts val="0"/>
              </a:spcBef>
              <a:spcAft>
                <a:spcPts val="0"/>
              </a:spcAft>
              <a:buClr>
                <a:srgbClr val="2E707B"/>
              </a:buClr>
              <a:buSzPts val="1000"/>
              <a:buNone/>
              <a:defRPr sz="1000">
                <a:solidFill>
                  <a:srgbClr val="2E707B"/>
                </a:solidFill>
              </a:defRPr>
            </a:lvl9pPr>
          </a:lstStyle>
          <a:p>
            <a:endParaRPr/>
          </a:p>
        </p:txBody>
      </p:sp>
      <p:sp>
        <p:nvSpPr>
          <p:cNvPr id="109" name="Google Shape;109;p12"/>
          <p:cNvSpPr txBox="1">
            <a:spLocks noGrp="1"/>
          </p:cNvSpPr>
          <p:nvPr>
            <p:ph type="ctrTitle" idx="4"/>
          </p:nvPr>
        </p:nvSpPr>
        <p:spPr>
          <a:xfrm>
            <a:off x="4716181" y="2579828"/>
            <a:ext cx="1618500" cy="6447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E707B"/>
              </a:buClr>
              <a:buSzPts val="1600"/>
              <a:buNone/>
              <a:defRPr sz="1600">
                <a:solidFill>
                  <a:srgbClr val="2E707B"/>
                </a:solidFill>
              </a:defRPr>
            </a:lvl1pPr>
            <a:lvl2pPr lvl="1" algn="ctr" rtl="0">
              <a:spcBef>
                <a:spcPts val="0"/>
              </a:spcBef>
              <a:spcAft>
                <a:spcPts val="0"/>
              </a:spcAft>
              <a:buClr>
                <a:srgbClr val="2E707B"/>
              </a:buClr>
              <a:buSzPts val="1600"/>
              <a:buNone/>
              <a:defRPr sz="1600">
                <a:solidFill>
                  <a:srgbClr val="2E707B"/>
                </a:solidFill>
              </a:defRPr>
            </a:lvl2pPr>
            <a:lvl3pPr lvl="2" algn="ctr" rtl="0">
              <a:spcBef>
                <a:spcPts val="0"/>
              </a:spcBef>
              <a:spcAft>
                <a:spcPts val="0"/>
              </a:spcAft>
              <a:buClr>
                <a:srgbClr val="2E707B"/>
              </a:buClr>
              <a:buSzPts val="1600"/>
              <a:buNone/>
              <a:defRPr sz="1600">
                <a:solidFill>
                  <a:srgbClr val="2E707B"/>
                </a:solidFill>
              </a:defRPr>
            </a:lvl3pPr>
            <a:lvl4pPr lvl="3" algn="ctr" rtl="0">
              <a:spcBef>
                <a:spcPts val="0"/>
              </a:spcBef>
              <a:spcAft>
                <a:spcPts val="0"/>
              </a:spcAft>
              <a:buClr>
                <a:srgbClr val="2E707B"/>
              </a:buClr>
              <a:buSzPts val="1600"/>
              <a:buNone/>
              <a:defRPr sz="1600">
                <a:solidFill>
                  <a:srgbClr val="2E707B"/>
                </a:solidFill>
              </a:defRPr>
            </a:lvl4pPr>
            <a:lvl5pPr lvl="4" algn="ctr" rtl="0">
              <a:spcBef>
                <a:spcPts val="0"/>
              </a:spcBef>
              <a:spcAft>
                <a:spcPts val="0"/>
              </a:spcAft>
              <a:buClr>
                <a:srgbClr val="2E707B"/>
              </a:buClr>
              <a:buSzPts val="1600"/>
              <a:buNone/>
              <a:defRPr sz="1600">
                <a:solidFill>
                  <a:srgbClr val="2E707B"/>
                </a:solidFill>
              </a:defRPr>
            </a:lvl5pPr>
            <a:lvl6pPr lvl="5" algn="ctr" rtl="0">
              <a:spcBef>
                <a:spcPts val="0"/>
              </a:spcBef>
              <a:spcAft>
                <a:spcPts val="0"/>
              </a:spcAft>
              <a:buClr>
                <a:srgbClr val="2E707B"/>
              </a:buClr>
              <a:buSzPts val="1600"/>
              <a:buNone/>
              <a:defRPr sz="1600">
                <a:solidFill>
                  <a:srgbClr val="2E707B"/>
                </a:solidFill>
              </a:defRPr>
            </a:lvl6pPr>
            <a:lvl7pPr lvl="6" algn="ctr" rtl="0">
              <a:spcBef>
                <a:spcPts val="0"/>
              </a:spcBef>
              <a:spcAft>
                <a:spcPts val="0"/>
              </a:spcAft>
              <a:buClr>
                <a:srgbClr val="2E707B"/>
              </a:buClr>
              <a:buSzPts val="1600"/>
              <a:buNone/>
              <a:defRPr sz="1600">
                <a:solidFill>
                  <a:srgbClr val="2E707B"/>
                </a:solidFill>
              </a:defRPr>
            </a:lvl7pPr>
            <a:lvl8pPr lvl="7" algn="ctr" rtl="0">
              <a:spcBef>
                <a:spcPts val="0"/>
              </a:spcBef>
              <a:spcAft>
                <a:spcPts val="0"/>
              </a:spcAft>
              <a:buClr>
                <a:srgbClr val="2E707B"/>
              </a:buClr>
              <a:buSzPts val="1600"/>
              <a:buNone/>
              <a:defRPr sz="1600">
                <a:solidFill>
                  <a:srgbClr val="2E707B"/>
                </a:solidFill>
              </a:defRPr>
            </a:lvl8pPr>
            <a:lvl9pPr lvl="8" algn="ctr" rtl="0">
              <a:spcBef>
                <a:spcPts val="0"/>
              </a:spcBef>
              <a:spcAft>
                <a:spcPts val="0"/>
              </a:spcAft>
              <a:buClr>
                <a:srgbClr val="2E707B"/>
              </a:buClr>
              <a:buSzPts val="1600"/>
              <a:buNone/>
              <a:defRPr sz="1600">
                <a:solidFill>
                  <a:srgbClr val="2E707B"/>
                </a:solidFill>
              </a:defRPr>
            </a:lvl9pPr>
          </a:lstStyle>
          <a:p>
            <a:endParaRPr/>
          </a:p>
        </p:txBody>
      </p:sp>
      <p:sp>
        <p:nvSpPr>
          <p:cNvPr id="110" name="Google Shape;110;p12"/>
          <p:cNvSpPr txBox="1">
            <a:spLocks noGrp="1"/>
          </p:cNvSpPr>
          <p:nvPr>
            <p:ph type="subTitle" idx="5"/>
          </p:nvPr>
        </p:nvSpPr>
        <p:spPr>
          <a:xfrm>
            <a:off x="4793793" y="3186203"/>
            <a:ext cx="14637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2E707B"/>
              </a:buClr>
              <a:buSzPts val="1000"/>
              <a:buNone/>
              <a:defRPr sz="1000">
                <a:solidFill>
                  <a:srgbClr val="2E707B"/>
                </a:solidFill>
              </a:defRPr>
            </a:lvl1pPr>
            <a:lvl2pPr lvl="1" algn="ctr" rtl="0">
              <a:lnSpc>
                <a:spcPct val="100000"/>
              </a:lnSpc>
              <a:spcBef>
                <a:spcPts val="0"/>
              </a:spcBef>
              <a:spcAft>
                <a:spcPts val="0"/>
              </a:spcAft>
              <a:buClr>
                <a:srgbClr val="2E707B"/>
              </a:buClr>
              <a:buSzPts val="1000"/>
              <a:buNone/>
              <a:defRPr sz="1000">
                <a:solidFill>
                  <a:srgbClr val="2E707B"/>
                </a:solidFill>
              </a:defRPr>
            </a:lvl2pPr>
            <a:lvl3pPr lvl="2" algn="ctr" rtl="0">
              <a:lnSpc>
                <a:spcPct val="100000"/>
              </a:lnSpc>
              <a:spcBef>
                <a:spcPts val="0"/>
              </a:spcBef>
              <a:spcAft>
                <a:spcPts val="0"/>
              </a:spcAft>
              <a:buClr>
                <a:srgbClr val="2E707B"/>
              </a:buClr>
              <a:buSzPts val="1000"/>
              <a:buNone/>
              <a:defRPr sz="1000">
                <a:solidFill>
                  <a:srgbClr val="2E707B"/>
                </a:solidFill>
              </a:defRPr>
            </a:lvl3pPr>
            <a:lvl4pPr lvl="3" algn="ctr" rtl="0">
              <a:lnSpc>
                <a:spcPct val="100000"/>
              </a:lnSpc>
              <a:spcBef>
                <a:spcPts val="0"/>
              </a:spcBef>
              <a:spcAft>
                <a:spcPts val="0"/>
              </a:spcAft>
              <a:buClr>
                <a:srgbClr val="2E707B"/>
              </a:buClr>
              <a:buSzPts val="1000"/>
              <a:buNone/>
              <a:defRPr sz="1000">
                <a:solidFill>
                  <a:srgbClr val="2E707B"/>
                </a:solidFill>
              </a:defRPr>
            </a:lvl4pPr>
            <a:lvl5pPr lvl="4" algn="ctr" rtl="0">
              <a:lnSpc>
                <a:spcPct val="100000"/>
              </a:lnSpc>
              <a:spcBef>
                <a:spcPts val="0"/>
              </a:spcBef>
              <a:spcAft>
                <a:spcPts val="0"/>
              </a:spcAft>
              <a:buClr>
                <a:srgbClr val="2E707B"/>
              </a:buClr>
              <a:buSzPts val="1000"/>
              <a:buNone/>
              <a:defRPr sz="1000">
                <a:solidFill>
                  <a:srgbClr val="2E707B"/>
                </a:solidFill>
              </a:defRPr>
            </a:lvl5pPr>
            <a:lvl6pPr lvl="5" algn="ctr" rtl="0">
              <a:lnSpc>
                <a:spcPct val="100000"/>
              </a:lnSpc>
              <a:spcBef>
                <a:spcPts val="0"/>
              </a:spcBef>
              <a:spcAft>
                <a:spcPts val="0"/>
              </a:spcAft>
              <a:buClr>
                <a:srgbClr val="2E707B"/>
              </a:buClr>
              <a:buSzPts val="1000"/>
              <a:buNone/>
              <a:defRPr sz="1000">
                <a:solidFill>
                  <a:srgbClr val="2E707B"/>
                </a:solidFill>
              </a:defRPr>
            </a:lvl6pPr>
            <a:lvl7pPr lvl="6" algn="ctr" rtl="0">
              <a:lnSpc>
                <a:spcPct val="100000"/>
              </a:lnSpc>
              <a:spcBef>
                <a:spcPts val="0"/>
              </a:spcBef>
              <a:spcAft>
                <a:spcPts val="0"/>
              </a:spcAft>
              <a:buClr>
                <a:srgbClr val="2E707B"/>
              </a:buClr>
              <a:buSzPts val="1000"/>
              <a:buNone/>
              <a:defRPr sz="1000">
                <a:solidFill>
                  <a:srgbClr val="2E707B"/>
                </a:solidFill>
              </a:defRPr>
            </a:lvl7pPr>
            <a:lvl8pPr lvl="7" algn="ctr" rtl="0">
              <a:lnSpc>
                <a:spcPct val="100000"/>
              </a:lnSpc>
              <a:spcBef>
                <a:spcPts val="0"/>
              </a:spcBef>
              <a:spcAft>
                <a:spcPts val="0"/>
              </a:spcAft>
              <a:buClr>
                <a:srgbClr val="2E707B"/>
              </a:buClr>
              <a:buSzPts val="1000"/>
              <a:buNone/>
              <a:defRPr sz="1000">
                <a:solidFill>
                  <a:srgbClr val="2E707B"/>
                </a:solidFill>
              </a:defRPr>
            </a:lvl8pPr>
            <a:lvl9pPr lvl="8" algn="ctr" rtl="0">
              <a:lnSpc>
                <a:spcPct val="100000"/>
              </a:lnSpc>
              <a:spcBef>
                <a:spcPts val="0"/>
              </a:spcBef>
              <a:spcAft>
                <a:spcPts val="0"/>
              </a:spcAft>
              <a:buClr>
                <a:srgbClr val="2E707B"/>
              </a:buClr>
              <a:buSzPts val="1000"/>
              <a:buNone/>
              <a:defRPr sz="1000">
                <a:solidFill>
                  <a:srgbClr val="2E707B"/>
                </a:solidFill>
              </a:defRPr>
            </a:lvl9pPr>
          </a:lstStyle>
          <a:p>
            <a:endParaRPr/>
          </a:p>
        </p:txBody>
      </p:sp>
      <p:sp>
        <p:nvSpPr>
          <p:cNvPr id="111" name="Google Shape;111;p12"/>
          <p:cNvSpPr txBox="1">
            <a:spLocks noGrp="1"/>
          </p:cNvSpPr>
          <p:nvPr>
            <p:ph type="ctrTitle" idx="6"/>
          </p:nvPr>
        </p:nvSpPr>
        <p:spPr>
          <a:xfrm flipH="1">
            <a:off x="6161191" y="884619"/>
            <a:ext cx="2149800" cy="20526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FFFFF"/>
              </a:buClr>
              <a:buSzPts val="2400"/>
              <a:buNone/>
              <a:defRPr sz="2400">
                <a:solidFill>
                  <a:srgbClr val="FFFFFF"/>
                </a:solidFill>
              </a:defRPr>
            </a:lvl1pPr>
            <a:lvl2pPr lvl="1" algn="r" rtl="0">
              <a:spcBef>
                <a:spcPts val="0"/>
              </a:spcBef>
              <a:spcAft>
                <a:spcPts val="0"/>
              </a:spcAft>
              <a:buClr>
                <a:srgbClr val="FFFFFF"/>
              </a:buClr>
              <a:buSzPts val="5200"/>
              <a:buNone/>
              <a:defRPr sz="5200">
                <a:solidFill>
                  <a:srgbClr val="FFFFFF"/>
                </a:solidFill>
              </a:defRPr>
            </a:lvl2pPr>
            <a:lvl3pPr lvl="2" algn="r" rtl="0">
              <a:spcBef>
                <a:spcPts val="0"/>
              </a:spcBef>
              <a:spcAft>
                <a:spcPts val="0"/>
              </a:spcAft>
              <a:buClr>
                <a:srgbClr val="FFFFFF"/>
              </a:buClr>
              <a:buSzPts val="5200"/>
              <a:buNone/>
              <a:defRPr sz="5200">
                <a:solidFill>
                  <a:srgbClr val="FFFFFF"/>
                </a:solidFill>
              </a:defRPr>
            </a:lvl3pPr>
            <a:lvl4pPr lvl="3" algn="r" rtl="0">
              <a:spcBef>
                <a:spcPts val="0"/>
              </a:spcBef>
              <a:spcAft>
                <a:spcPts val="0"/>
              </a:spcAft>
              <a:buClr>
                <a:srgbClr val="FFFFFF"/>
              </a:buClr>
              <a:buSzPts val="5200"/>
              <a:buNone/>
              <a:defRPr sz="5200">
                <a:solidFill>
                  <a:srgbClr val="FFFFFF"/>
                </a:solidFill>
              </a:defRPr>
            </a:lvl4pPr>
            <a:lvl5pPr lvl="4" algn="r" rtl="0">
              <a:spcBef>
                <a:spcPts val="0"/>
              </a:spcBef>
              <a:spcAft>
                <a:spcPts val="0"/>
              </a:spcAft>
              <a:buClr>
                <a:srgbClr val="FFFFFF"/>
              </a:buClr>
              <a:buSzPts val="5200"/>
              <a:buNone/>
              <a:defRPr sz="5200">
                <a:solidFill>
                  <a:srgbClr val="FFFFFF"/>
                </a:solidFill>
              </a:defRPr>
            </a:lvl5pPr>
            <a:lvl6pPr lvl="5" algn="r" rtl="0">
              <a:spcBef>
                <a:spcPts val="0"/>
              </a:spcBef>
              <a:spcAft>
                <a:spcPts val="0"/>
              </a:spcAft>
              <a:buClr>
                <a:srgbClr val="FFFFFF"/>
              </a:buClr>
              <a:buSzPts val="5200"/>
              <a:buNone/>
              <a:defRPr sz="5200">
                <a:solidFill>
                  <a:srgbClr val="FFFFFF"/>
                </a:solidFill>
              </a:defRPr>
            </a:lvl6pPr>
            <a:lvl7pPr lvl="6" algn="r" rtl="0">
              <a:spcBef>
                <a:spcPts val="0"/>
              </a:spcBef>
              <a:spcAft>
                <a:spcPts val="0"/>
              </a:spcAft>
              <a:buClr>
                <a:srgbClr val="FFFFFF"/>
              </a:buClr>
              <a:buSzPts val="5200"/>
              <a:buNone/>
              <a:defRPr sz="5200">
                <a:solidFill>
                  <a:srgbClr val="FFFFFF"/>
                </a:solidFill>
              </a:defRPr>
            </a:lvl7pPr>
            <a:lvl8pPr lvl="7" algn="r" rtl="0">
              <a:spcBef>
                <a:spcPts val="0"/>
              </a:spcBef>
              <a:spcAft>
                <a:spcPts val="0"/>
              </a:spcAft>
              <a:buClr>
                <a:srgbClr val="FFFFFF"/>
              </a:buClr>
              <a:buSzPts val="5200"/>
              <a:buNone/>
              <a:defRPr sz="5200">
                <a:solidFill>
                  <a:srgbClr val="FFFFFF"/>
                </a:solidFill>
              </a:defRPr>
            </a:lvl8pPr>
            <a:lvl9pPr lvl="8" algn="r" rtl="0">
              <a:spcBef>
                <a:spcPts val="0"/>
              </a:spcBef>
              <a:spcAft>
                <a:spcPts val="0"/>
              </a:spcAft>
              <a:buClr>
                <a:srgbClr val="FFFFFF"/>
              </a:buClr>
              <a:buSzPts val="5200"/>
              <a:buNone/>
              <a:defRPr sz="5200">
                <a:solidFill>
                  <a:srgbClr val="FFFFFF"/>
                </a:solidFil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HEADLAND DESIGN 1">
  <p:cSld name="CAPTION_ONLY">
    <p:spTree>
      <p:nvGrpSpPr>
        <p:cNvPr id="1" name="Shape 112"/>
        <p:cNvGrpSpPr/>
        <p:nvPr/>
      </p:nvGrpSpPr>
      <p:grpSpPr>
        <a:xfrm>
          <a:off x="0" y="0"/>
          <a:ext cx="0" cy="0"/>
          <a:chOff x="0" y="0"/>
          <a:chExt cx="0" cy="0"/>
        </a:xfrm>
      </p:grpSpPr>
      <p:sp>
        <p:nvSpPr>
          <p:cNvPr id="113" name="Google Shape;113;p13"/>
          <p:cNvSpPr/>
          <p:nvPr/>
        </p:nvSpPr>
        <p:spPr>
          <a:xfrm>
            <a:off x="0" y="-3000"/>
            <a:ext cx="9143959" cy="5157888"/>
          </a:xfrm>
          <a:custGeom>
            <a:avLst/>
            <a:gdLst/>
            <a:ahLst/>
            <a:cxnLst/>
            <a:rect l="l" t="t" r="r" b="b"/>
            <a:pathLst>
              <a:path w="65534" h="35683" extrusionOk="0">
                <a:moveTo>
                  <a:pt x="1" y="0"/>
                </a:moveTo>
                <a:lnTo>
                  <a:pt x="1" y="35683"/>
                </a:lnTo>
                <a:lnTo>
                  <a:pt x="65533" y="35683"/>
                </a:lnTo>
                <a:lnTo>
                  <a:pt x="65533"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3"/>
          <p:cNvSpPr/>
          <p:nvPr/>
        </p:nvSpPr>
        <p:spPr>
          <a:xfrm>
            <a:off x="3034495" y="991057"/>
            <a:ext cx="6109461" cy="4163835"/>
          </a:xfrm>
          <a:custGeom>
            <a:avLst/>
            <a:gdLst/>
            <a:ahLst/>
            <a:cxnLst/>
            <a:rect l="l" t="t" r="r" b="b"/>
            <a:pathLst>
              <a:path w="43786" h="28806" extrusionOk="0">
                <a:moveTo>
                  <a:pt x="14836" y="0"/>
                </a:moveTo>
                <a:lnTo>
                  <a:pt x="1" y="14871"/>
                </a:lnTo>
                <a:lnTo>
                  <a:pt x="13935" y="28806"/>
                </a:lnTo>
                <a:lnTo>
                  <a:pt x="43785" y="28806"/>
                </a:lnTo>
                <a:lnTo>
                  <a:pt x="14836"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3"/>
          <p:cNvSpPr/>
          <p:nvPr/>
        </p:nvSpPr>
        <p:spPr>
          <a:xfrm>
            <a:off x="4959500" y="-3000"/>
            <a:ext cx="3699300" cy="5157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16" name="Google Shape;116;p13"/>
          <p:cNvSpPr txBox="1"/>
          <p:nvPr/>
        </p:nvSpPr>
        <p:spPr>
          <a:xfrm>
            <a:off x="3959725" y="1223213"/>
            <a:ext cx="342900" cy="397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7" name="Google Shape;117;p13"/>
          <p:cNvSpPr/>
          <p:nvPr/>
        </p:nvSpPr>
        <p:spPr>
          <a:xfrm>
            <a:off x="0" y="-3000"/>
            <a:ext cx="4978989" cy="5157888"/>
          </a:xfrm>
          <a:custGeom>
            <a:avLst/>
            <a:gdLst/>
            <a:ahLst/>
            <a:cxnLst/>
            <a:rect l="l" t="t" r="r" b="b"/>
            <a:pathLst>
              <a:path w="35684" h="35683" extrusionOk="0">
                <a:moveTo>
                  <a:pt x="1" y="0"/>
                </a:moveTo>
                <a:lnTo>
                  <a:pt x="1" y="17103"/>
                </a:lnTo>
                <a:lnTo>
                  <a:pt x="18580" y="35683"/>
                </a:lnTo>
                <a:lnTo>
                  <a:pt x="35683" y="35683"/>
                </a:lnTo>
                <a:lnTo>
                  <a:pt x="1"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3"/>
          <p:cNvSpPr/>
          <p:nvPr/>
        </p:nvSpPr>
        <p:spPr>
          <a:xfrm>
            <a:off x="1758494" y="-3000"/>
            <a:ext cx="4290548" cy="3143764"/>
          </a:xfrm>
          <a:custGeom>
            <a:avLst/>
            <a:gdLst/>
            <a:ahLst/>
            <a:cxnLst/>
            <a:rect l="l" t="t" r="r" b="b"/>
            <a:pathLst>
              <a:path w="30750" h="21749" extrusionOk="0">
                <a:moveTo>
                  <a:pt x="12602" y="0"/>
                </a:moveTo>
                <a:lnTo>
                  <a:pt x="0" y="12602"/>
                </a:lnTo>
                <a:lnTo>
                  <a:pt x="9146" y="21748"/>
                </a:lnTo>
                <a:lnTo>
                  <a:pt x="30750"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3"/>
          <p:cNvSpPr/>
          <p:nvPr/>
        </p:nvSpPr>
        <p:spPr>
          <a:xfrm>
            <a:off x="0" y="2469206"/>
            <a:ext cx="2592607" cy="2685693"/>
          </a:xfrm>
          <a:custGeom>
            <a:avLst/>
            <a:gdLst/>
            <a:ahLst/>
            <a:cxnLst/>
            <a:rect l="l" t="t" r="r" b="b"/>
            <a:pathLst>
              <a:path w="18581" h="18580" extrusionOk="0">
                <a:moveTo>
                  <a:pt x="1" y="0"/>
                </a:moveTo>
                <a:lnTo>
                  <a:pt x="1" y="18580"/>
                </a:lnTo>
                <a:lnTo>
                  <a:pt x="18580" y="18580"/>
                </a:lnTo>
                <a:lnTo>
                  <a:pt x="1"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3"/>
          <p:cNvSpPr txBox="1">
            <a:spLocks noGrp="1"/>
          </p:cNvSpPr>
          <p:nvPr>
            <p:ph type="ctrTitle"/>
          </p:nvPr>
        </p:nvSpPr>
        <p:spPr>
          <a:xfrm>
            <a:off x="2722800" y="2442614"/>
            <a:ext cx="5469600" cy="7269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2D2D30"/>
              </a:buClr>
              <a:buSzPts val="2400"/>
              <a:buNone/>
              <a:defRPr sz="2400">
                <a:solidFill>
                  <a:srgbClr val="2D2D30"/>
                </a:solidFill>
              </a:defRPr>
            </a:lvl1pPr>
            <a:lvl2pPr lvl="1" algn="r" rtl="0">
              <a:spcBef>
                <a:spcPts val="0"/>
              </a:spcBef>
              <a:spcAft>
                <a:spcPts val="0"/>
              </a:spcAft>
              <a:buClr>
                <a:srgbClr val="97ADB2"/>
              </a:buClr>
              <a:buSzPts val="5200"/>
              <a:buNone/>
              <a:defRPr sz="5200">
                <a:solidFill>
                  <a:srgbClr val="97ADB2"/>
                </a:solidFill>
              </a:defRPr>
            </a:lvl2pPr>
            <a:lvl3pPr lvl="2" algn="r" rtl="0">
              <a:spcBef>
                <a:spcPts val="0"/>
              </a:spcBef>
              <a:spcAft>
                <a:spcPts val="0"/>
              </a:spcAft>
              <a:buClr>
                <a:srgbClr val="97ADB2"/>
              </a:buClr>
              <a:buSzPts val="5200"/>
              <a:buNone/>
              <a:defRPr sz="5200">
                <a:solidFill>
                  <a:srgbClr val="97ADB2"/>
                </a:solidFill>
              </a:defRPr>
            </a:lvl3pPr>
            <a:lvl4pPr lvl="3" algn="r" rtl="0">
              <a:spcBef>
                <a:spcPts val="0"/>
              </a:spcBef>
              <a:spcAft>
                <a:spcPts val="0"/>
              </a:spcAft>
              <a:buClr>
                <a:srgbClr val="97ADB2"/>
              </a:buClr>
              <a:buSzPts val="5200"/>
              <a:buNone/>
              <a:defRPr sz="5200">
                <a:solidFill>
                  <a:srgbClr val="97ADB2"/>
                </a:solidFill>
              </a:defRPr>
            </a:lvl4pPr>
            <a:lvl5pPr lvl="4" algn="r" rtl="0">
              <a:spcBef>
                <a:spcPts val="0"/>
              </a:spcBef>
              <a:spcAft>
                <a:spcPts val="0"/>
              </a:spcAft>
              <a:buClr>
                <a:srgbClr val="97ADB2"/>
              </a:buClr>
              <a:buSzPts val="5200"/>
              <a:buNone/>
              <a:defRPr sz="5200">
                <a:solidFill>
                  <a:srgbClr val="97ADB2"/>
                </a:solidFill>
              </a:defRPr>
            </a:lvl5pPr>
            <a:lvl6pPr lvl="5" algn="r" rtl="0">
              <a:spcBef>
                <a:spcPts val="0"/>
              </a:spcBef>
              <a:spcAft>
                <a:spcPts val="0"/>
              </a:spcAft>
              <a:buClr>
                <a:srgbClr val="97ADB2"/>
              </a:buClr>
              <a:buSzPts val="5200"/>
              <a:buNone/>
              <a:defRPr sz="5200">
                <a:solidFill>
                  <a:srgbClr val="97ADB2"/>
                </a:solidFill>
              </a:defRPr>
            </a:lvl6pPr>
            <a:lvl7pPr lvl="6" algn="r" rtl="0">
              <a:spcBef>
                <a:spcPts val="0"/>
              </a:spcBef>
              <a:spcAft>
                <a:spcPts val="0"/>
              </a:spcAft>
              <a:buClr>
                <a:srgbClr val="97ADB2"/>
              </a:buClr>
              <a:buSzPts val="5200"/>
              <a:buNone/>
              <a:defRPr sz="5200">
                <a:solidFill>
                  <a:srgbClr val="97ADB2"/>
                </a:solidFill>
              </a:defRPr>
            </a:lvl7pPr>
            <a:lvl8pPr lvl="7" algn="r" rtl="0">
              <a:spcBef>
                <a:spcPts val="0"/>
              </a:spcBef>
              <a:spcAft>
                <a:spcPts val="0"/>
              </a:spcAft>
              <a:buClr>
                <a:srgbClr val="97ADB2"/>
              </a:buClr>
              <a:buSzPts val="5200"/>
              <a:buNone/>
              <a:defRPr sz="5200">
                <a:solidFill>
                  <a:srgbClr val="97ADB2"/>
                </a:solidFill>
              </a:defRPr>
            </a:lvl8pPr>
            <a:lvl9pPr lvl="8" algn="r" rtl="0">
              <a:spcBef>
                <a:spcPts val="0"/>
              </a:spcBef>
              <a:spcAft>
                <a:spcPts val="0"/>
              </a:spcAft>
              <a:buClr>
                <a:srgbClr val="97ADB2"/>
              </a:buClr>
              <a:buSzPts val="5200"/>
              <a:buNone/>
              <a:defRPr sz="5200">
                <a:solidFill>
                  <a:srgbClr val="97ADB2"/>
                </a:solidFill>
              </a:defRPr>
            </a:lvl9pPr>
          </a:lstStyle>
          <a:p>
            <a:endParaRPr/>
          </a:p>
        </p:txBody>
      </p:sp>
      <p:sp>
        <p:nvSpPr>
          <p:cNvPr id="121" name="Google Shape;121;p13"/>
          <p:cNvSpPr txBox="1">
            <a:spLocks noGrp="1"/>
          </p:cNvSpPr>
          <p:nvPr>
            <p:ph type="subTitle" idx="1"/>
          </p:nvPr>
        </p:nvSpPr>
        <p:spPr>
          <a:xfrm>
            <a:off x="5537100" y="3300117"/>
            <a:ext cx="2655300" cy="3978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rgbClr val="97ADB2"/>
              </a:buClr>
              <a:buSzPts val="1200"/>
              <a:buNone/>
              <a:defRPr sz="1200">
                <a:solidFill>
                  <a:srgbClr val="97ADB2"/>
                </a:solidFill>
              </a:defRPr>
            </a:lvl1pPr>
            <a:lvl2pPr lvl="1" algn="r" rtl="0">
              <a:lnSpc>
                <a:spcPct val="100000"/>
              </a:lnSpc>
              <a:spcBef>
                <a:spcPts val="0"/>
              </a:spcBef>
              <a:spcAft>
                <a:spcPts val="0"/>
              </a:spcAft>
              <a:buClr>
                <a:srgbClr val="97ADB2"/>
              </a:buClr>
              <a:buSzPts val="2800"/>
              <a:buNone/>
              <a:defRPr sz="2800">
                <a:solidFill>
                  <a:srgbClr val="97ADB2"/>
                </a:solidFill>
              </a:defRPr>
            </a:lvl2pPr>
            <a:lvl3pPr lvl="2" algn="r" rtl="0">
              <a:lnSpc>
                <a:spcPct val="100000"/>
              </a:lnSpc>
              <a:spcBef>
                <a:spcPts val="0"/>
              </a:spcBef>
              <a:spcAft>
                <a:spcPts val="0"/>
              </a:spcAft>
              <a:buClr>
                <a:srgbClr val="97ADB2"/>
              </a:buClr>
              <a:buSzPts val="2800"/>
              <a:buNone/>
              <a:defRPr sz="2800">
                <a:solidFill>
                  <a:srgbClr val="97ADB2"/>
                </a:solidFill>
              </a:defRPr>
            </a:lvl3pPr>
            <a:lvl4pPr lvl="3" algn="r" rtl="0">
              <a:lnSpc>
                <a:spcPct val="100000"/>
              </a:lnSpc>
              <a:spcBef>
                <a:spcPts val="0"/>
              </a:spcBef>
              <a:spcAft>
                <a:spcPts val="0"/>
              </a:spcAft>
              <a:buClr>
                <a:srgbClr val="97ADB2"/>
              </a:buClr>
              <a:buSzPts val="2800"/>
              <a:buNone/>
              <a:defRPr sz="2800">
                <a:solidFill>
                  <a:srgbClr val="97ADB2"/>
                </a:solidFill>
              </a:defRPr>
            </a:lvl4pPr>
            <a:lvl5pPr lvl="4" algn="r" rtl="0">
              <a:lnSpc>
                <a:spcPct val="100000"/>
              </a:lnSpc>
              <a:spcBef>
                <a:spcPts val="0"/>
              </a:spcBef>
              <a:spcAft>
                <a:spcPts val="0"/>
              </a:spcAft>
              <a:buClr>
                <a:srgbClr val="97ADB2"/>
              </a:buClr>
              <a:buSzPts val="2800"/>
              <a:buNone/>
              <a:defRPr sz="2800">
                <a:solidFill>
                  <a:srgbClr val="97ADB2"/>
                </a:solidFill>
              </a:defRPr>
            </a:lvl5pPr>
            <a:lvl6pPr lvl="5" algn="r" rtl="0">
              <a:lnSpc>
                <a:spcPct val="100000"/>
              </a:lnSpc>
              <a:spcBef>
                <a:spcPts val="0"/>
              </a:spcBef>
              <a:spcAft>
                <a:spcPts val="0"/>
              </a:spcAft>
              <a:buClr>
                <a:srgbClr val="97ADB2"/>
              </a:buClr>
              <a:buSzPts val="2800"/>
              <a:buNone/>
              <a:defRPr sz="2800">
                <a:solidFill>
                  <a:srgbClr val="97ADB2"/>
                </a:solidFill>
              </a:defRPr>
            </a:lvl6pPr>
            <a:lvl7pPr lvl="6" algn="r" rtl="0">
              <a:lnSpc>
                <a:spcPct val="100000"/>
              </a:lnSpc>
              <a:spcBef>
                <a:spcPts val="0"/>
              </a:spcBef>
              <a:spcAft>
                <a:spcPts val="0"/>
              </a:spcAft>
              <a:buClr>
                <a:srgbClr val="97ADB2"/>
              </a:buClr>
              <a:buSzPts val="2800"/>
              <a:buNone/>
              <a:defRPr sz="2800">
                <a:solidFill>
                  <a:srgbClr val="97ADB2"/>
                </a:solidFill>
              </a:defRPr>
            </a:lvl7pPr>
            <a:lvl8pPr lvl="7" algn="r" rtl="0">
              <a:lnSpc>
                <a:spcPct val="100000"/>
              </a:lnSpc>
              <a:spcBef>
                <a:spcPts val="0"/>
              </a:spcBef>
              <a:spcAft>
                <a:spcPts val="0"/>
              </a:spcAft>
              <a:buClr>
                <a:srgbClr val="97ADB2"/>
              </a:buClr>
              <a:buSzPts val="2800"/>
              <a:buNone/>
              <a:defRPr sz="2800">
                <a:solidFill>
                  <a:srgbClr val="97ADB2"/>
                </a:solidFill>
              </a:defRPr>
            </a:lvl8pPr>
            <a:lvl9pPr lvl="8" algn="r" rtl="0">
              <a:lnSpc>
                <a:spcPct val="100000"/>
              </a:lnSpc>
              <a:spcBef>
                <a:spcPts val="0"/>
              </a:spcBef>
              <a:spcAft>
                <a:spcPts val="0"/>
              </a:spcAft>
              <a:buClr>
                <a:srgbClr val="97ADB2"/>
              </a:buClr>
              <a:buSzPts val="2800"/>
              <a:buNone/>
              <a:defRPr sz="2800">
                <a:solidFill>
                  <a:srgbClr val="97ADB2"/>
                </a:solidFill>
              </a:defRPr>
            </a:lvl9pPr>
          </a:lstStyle>
          <a:p>
            <a:endParaRPr/>
          </a:p>
        </p:txBody>
      </p:sp>
      <p:sp>
        <p:nvSpPr>
          <p:cNvPr id="122" name="Google Shape;122;p13"/>
          <p:cNvSpPr txBox="1">
            <a:spLocks noGrp="1"/>
          </p:cNvSpPr>
          <p:nvPr>
            <p:ph type="title" idx="2" hasCustomPrompt="1"/>
          </p:nvPr>
        </p:nvSpPr>
        <p:spPr>
          <a:xfrm>
            <a:off x="7217100" y="2010417"/>
            <a:ext cx="975300" cy="4650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2D2D30"/>
              </a:buClr>
              <a:buSzPts val="3000"/>
              <a:buNone/>
              <a:defRPr sz="3000">
                <a:solidFill>
                  <a:srgbClr val="2D2D30"/>
                </a:solidFill>
              </a:defRPr>
            </a:lvl1pPr>
            <a:lvl2pPr lvl="1" algn="r" rtl="0">
              <a:spcBef>
                <a:spcPts val="0"/>
              </a:spcBef>
              <a:spcAft>
                <a:spcPts val="0"/>
              </a:spcAft>
              <a:buSzPts val="2400"/>
              <a:buNone/>
              <a:defRPr sz="2400"/>
            </a:lvl2pPr>
            <a:lvl3pPr lvl="2" algn="r" rtl="0">
              <a:spcBef>
                <a:spcPts val="0"/>
              </a:spcBef>
              <a:spcAft>
                <a:spcPts val="0"/>
              </a:spcAft>
              <a:buSzPts val="2400"/>
              <a:buNone/>
              <a:defRPr sz="2400"/>
            </a:lvl3pPr>
            <a:lvl4pPr lvl="3" algn="r" rtl="0">
              <a:spcBef>
                <a:spcPts val="0"/>
              </a:spcBef>
              <a:spcAft>
                <a:spcPts val="0"/>
              </a:spcAft>
              <a:buSzPts val="2400"/>
              <a:buNone/>
              <a:defRPr sz="2400"/>
            </a:lvl4pPr>
            <a:lvl5pPr lvl="4" algn="r" rtl="0">
              <a:spcBef>
                <a:spcPts val="0"/>
              </a:spcBef>
              <a:spcAft>
                <a:spcPts val="0"/>
              </a:spcAft>
              <a:buSzPts val="2400"/>
              <a:buNone/>
              <a:defRPr sz="2400"/>
            </a:lvl5pPr>
            <a:lvl6pPr lvl="5" algn="r" rtl="0">
              <a:spcBef>
                <a:spcPts val="0"/>
              </a:spcBef>
              <a:spcAft>
                <a:spcPts val="0"/>
              </a:spcAft>
              <a:buSzPts val="2400"/>
              <a:buNone/>
              <a:defRPr sz="2400"/>
            </a:lvl6pPr>
            <a:lvl7pPr lvl="6" algn="r" rtl="0">
              <a:spcBef>
                <a:spcPts val="0"/>
              </a:spcBef>
              <a:spcAft>
                <a:spcPts val="0"/>
              </a:spcAft>
              <a:buSzPts val="2400"/>
              <a:buNone/>
              <a:defRPr sz="2400"/>
            </a:lvl7pPr>
            <a:lvl8pPr lvl="7" algn="r" rtl="0">
              <a:spcBef>
                <a:spcPts val="0"/>
              </a:spcBef>
              <a:spcAft>
                <a:spcPts val="0"/>
              </a:spcAft>
              <a:buSzPts val="2400"/>
              <a:buNone/>
              <a:defRPr sz="2400"/>
            </a:lvl8pPr>
            <a:lvl9pPr lvl="8" algn="r" rtl="0">
              <a:spcBef>
                <a:spcPts val="0"/>
              </a:spcBef>
              <a:spcAft>
                <a:spcPts val="0"/>
              </a:spcAft>
              <a:buSzPts val="2400"/>
              <a:buNone/>
              <a:defRPr sz="2400"/>
            </a:lvl9pPr>
          </a:lstStyle>
          <a:p>
            <a:r>
              <a:t>xx%</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HEADLAND DESIGN 1 2">
  <p:cSld name="CAPTION_ONLY_4">
    <p:spTree>
      <p:nvGrpSpPr>
        <p:cNvPr id="1" name="Shape 123"/>
        <p:cNvGrpSpPr/>
        <p:nvPr/>
      </p:nvGrpSpPr>
      <p:grpSpPr>
        <a:xfrm>
          <a:off x="0" y="0"/>
          <a:ext cx="0" cy="0"/>
          <a:chOff x="0" y="0"/>
          <a:chExt cx="0" cy="0"/>
        </a:xfrm>
      </p:grpSpPr>
      <p:sp>
        <p:nvSpPr>
          <p:cNvPr id="124" name="Google Shape;124;p14"/>
          <p:cNvSpPr/>
          <p:nvPr/>
        </p:nvSpPr>
        <p:spPr>
          <a:xfrm flipH="1">
            <a:off x="0" y="-3000"/>
            <a:ext cx="9143959" cy="5157888"/>
          </a:xfrm>
          <a:custGeom>
            <a:avLst/>
            <a:gdLst/>
            <a:ahLst/>
            <a:cxnLst/>
            <a:rect l="l" t="t" r="r" b="b"/>
            <a:pathLst>
              <a:path w="65534" h="35683" extrusionOk="0">
                <a:moveTo>
                  <a:pt x="1" y="0"/>
                </a:moveTo>
                <a:lnTo>
                  <a:pt x="1" y="35683"/>
                </a:lnTo>
                <a:lnTo>
                  <a:pt x="65533" y="35683"/>
                </a:lnTo>
                <a:lnTo>
                  <a:pt x="65533"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4"/>
          <p:cNvSpPr/>
          <p:nvPr/>
        </p:nvSpPr>
        <p:spPr>
          <a:xfrm flipH="1">
            <a:off x="4" y="991057"/>
            <a:ext cx="6109461" cy="4163835"/>
          </a:xfrm>
          <a:custGeom>
            <a:avLst/>
            <a:gdLst/>
            <a:ahLst/>
            <a:cxnLst/>
            <a:rect l="l" t="t" r="r" b="b"/>
            <a:pathLst>
              <a:path w="43786" h="28806" extrusionOk="0">
                <a:moveTo>
                  <a:pt x="14836" y="0"/>
                </a:moveTo>
                <a:lnTo>
                  <a:pt x="1" y="14871"/>
                </a:lnTo>
                <a:lnTo>
                  <a:pt x="13935" y="28806"/>
                </a:lnTo>
                <a:lnTo>
                  <a:pt x="43785" y="28806"/>
                </a:lnTo>
                <a:lnTo>
                  <a:pt x="14836"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4"/>
          <p:cNvSpPr/>
          <p:nvPr/>
        </p:nvSpPr>
        <p:spPr>
          <a:xfrm flipH="1">
            <a:off x="485159" y="-3000"/>
            <a:ext cx="3699300" cy="5157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27" name="Google Shape;127;p14"/>
          <p:cNvSpPr txBox="1"/>
          <p:nvPr/>
        </p:nvSpPr>
        <p:spPr>
          <a:xfrm flipH="1">
            <a:off x="4841334" y="1223213"/>
            <a:ext cx="342900" cy="397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8" name="Google Shape;128;p14"/>
          <p:cNvSpPr/>
          <p:nvPr/>
        </p:nvSpPr>
        <p:spPr>
          <a:xfrm flipH="1">
            <a:off x="4164971" y="-3000"/>
            <a:ext cx="4978989" cy="5157888"/>
          </a:xfrm>
          <a:custGeom>
            <a:avLst/>
            <a:gdLst/>
            <a:ahLst/>
            <a:cxnLst/>
            <a:rect l="l" t="t" r="r" b="b"/>
            <a:pathLst>
              <a:path w="35684" h="35683" extrusionOk="0">
                <a:moveTo>
                  <a:pt x="1" y="0"/>
                </a:moveTo>
                <a:lnTo>
                  <a:pt x="1" y="17103"/>
                </a:lnTo>
                <a:lnTo>
                  <a:pt x="18580" y="35683"/>
                </a:lnTo>
                <a:lnTo>
                  <a:pt x="35683" y="35683"/>
                </a:lnTo>
                <a:lnTo>
                  <a:pt x="1"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4"/>
          <p:cNvSpPr/>
          <p:nvPr/>
        </p:nvSpPr>
        <p:spPr>
          <a:xfrm flipH="1">
            <a:off x="3094917" y="-3000"/>
            <a:ext cx="4290548" cy="3143764"/>
          </a:xfrm>
          <a:custGeom>
            <a:avLst/>
            <a:gdLst/>
            <a:ahLst/>
            <a:cxnLst/>
            <a:rect l="l" t="t" r="r" b="b"/>
            <a:pathLst>
              <a:path w="30750" h="21749" extrusionOk="0">
                <a:moveTo>
                  <a:pt x="12602" y="0"/>
                </a:moveTo>
                <a:lnTo>
                  <a:pt x="0" y="12602"/>
                </a:lnTo>
                <a:lnTo>
                  <a:pt x="9146" y="21748"/>
                </a:lnTo>
                <a:lnTo>
                  <a:pt x="30750"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4"/>
          <p:cNvSpPr/>
          <p:nvPr/>
        </p:nvSpPr>
        <p:spPr>
          <a:xfrm flipH="1">
            <a:off x="6551352" y="2469206"/>
            <a:ext cx="2592607" cy="2685693"/>
          </a:xfrm>
          <a:custGeom>
            <a:avLst/>
            <a:gdLst/>
            <a:ahLst/>
            <a:cxnLst/>
            <a:rect l="l" t="t" r="r" b="b"/>
            <a:pathLst>
              <a:path w="18581" h="18580" extrusionOk="0">
                <a:moveTo>
                  <a:pt x="1" y="0"/>
                </a:moveTo>
                <a:lnTo>
                  <a:pt x="1" y="18580"/>
                </a:lnTo>
                <a:lnTo>
                  <a:pt x="18580" y="18580"/>
                </a:lnTo>
                <a:lnTo>
                  <a:pt x="1"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4"/>
          <p:cNvSpPr txBox="1">
            <a:spLocks noGrp="1"/>
          </p:cNvSpPr>
          <p:nvPr>
            <p:ph type="ctrTitle"/>
          </p:nvPr>
        </p:nvSpPr>
        <p:spPr>
          <a:xfrm>
            <a:off x="977700" y="2442614"/>
            <a:ext cx="5469600" cy="7269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2D2D30"/>
              </a:buClr>
              <a:buSzPts val="2400"/>
              <a:buNone/>
              <a:defRPr sz="2400">
                <a:solidFill>
                  <a:srgbClr val="2D2D30"/>
                </a:solidFill>
              </a:defRPr>
            </a:lvl1pPr>
            <a:lvl2pPr lvl="1" rtl="0">
              <a:spcBef>
                <a:spcPts val="0"/>
              </a:spcBef>
              <a:spcAft>
                <a:spcPts val="0"/>
              </a:spcAft>
              <a:buClr>
                <a:srgbClr val="97ADB2"/>
              </a:buClr>
              <a:buSzPts val="5200"/>
              <a:buNone/>
              <a:defRPr sz="5200">
                <a:solidFill>
                  <a:srgbClr val="97ADB2"/>
                </a:solidFill>
              </a:defRPr>
            </a:lvl2pPr>
            <a:lvl3pPr lvl="2" rtl="0">
              <a:spcBef>
                <a:spcPts val="0"/>
              </a:spcBef>
              <a:spcAft>
                <a:spcPts val="0"/>
              </a:spcAft>
              <a:buClr>
                <a:srgbClr val="97ADB2"/>
              </a:buClr>
              <a:buSzPts val="5200"/>
              <a:buNone/>
              <a:defRPr sz="5200">
                <a:solidFill>
                  <a:srgbClr val="97ADB2"/>
                </a:solidFill>
              </a:defRPr>
            </a:lvl3pPr>
            <a:lvl4pPr lvl="3" rtl="0">
              <a:spcBef>
                <a:spcPts val="0"/>
              </a:spcBef>
              <a:spcAft>
                <a:spcPts val="0"/>
              </a:spcAft>
              <a:buClr>
                <a:srgbClr val="97ADB2"/>
              </a:buClr>
              <a:buSzPts val="5200"/>
              <a:buNone/>
              <a:defRPr sz="5200">
                <a:solidFill>
                  <a:srgbClr val="97ADB2"/>
                </a:solidFill>
              </a:defRPr>
            </a:lvl4pPr>
            <a:lvl5pPr lvl="4" rtl="0">
              <a:spcBef>
                <a:spcPts val="0"/>
              </a:spcBef>
              <a:spcAft>
                <a:spcPts val="0"/>
              </a:spcAft>
              <a:buClr>
                <a:srgbClr val="97ADB2"/>
              </a:buClr>
              <a:buSzPts val="5200"/>
              <a:buNone/>
              <a:defRPr sz="5200">
                <a:solidFill>
                  <a:srgbClr val="97ADB2"/>
                </a:solidFill>
              </a:defRPr>
            </a:lvl5pPr>
            <a:lvl6pPr lvl="5" rtl="0">
              <a:spcBef>
                <a:spcPts val="0"/>
              </a:spcBef>
              <a:spcAft>
                <a:spcPts val="0"/>
              </a:spcAft>
              <a:buClr>
                <a:srgbClr val="97ADB2"/>
              </a:buClr>
              <a:buSzPts val="5200"/>
              <a:buNone/>
              <a:defRPr sz="5200">
                <a:solidFill>
                  <a:srgbClr val="97ADB2"/>
                </a:solidFill>
              </a:defRPr>
            </a:lvl6pPr>
            <a:lvl7pPr lvl="6" rtl="0">
              <a:spcBef>
                <a:spcPts val="0"/>
              </a:spcBef>
              <a:spcAft>
                <a:spcPts val="0"/>
              </a:spcAft>
              <a:buClr>
                <a:srgbClr val="97ADB2"/>
              </a:buClr>
              <a:buSzPts val="5200"/>
              <a:buNone/>
              <a:defRPr sz="5200">
                <a:solidFill>
                  <a:srgbClr val="97ADB2"/>
                </a:solidFill>
              </a:defRPr>
            </a:lvl7pPr>
            <a:lvl8pPr lvl="7" rtl="0">
              <a:spcBef>
                <a:spcPts val="0"/>
              </a:spcBef>
              <a:spcAft>
                <a:spcPts val="0"/>
              </a:spcAft>
              <a:buClr>
                <a:srgbClr val="97ADB2"/>
              </a:buClr>
              <a:buSzPts val="5200"/>
              <a:buNone/>
              <a:defRPr sz="5200">
                <a:solidFill>
                  <a:srgbClr val="97ADB2"/>
                </a:solidFill>
              </a:defRPr>
            </a:lvl8pPr>
            <a:lvl9pPr lvl="8" rtl="0">
              <a:spcBef>
                <a:spcPts val="0"/>
              </a:spcBef>
              <a:spcAft>
                <a:spcPts val="0"/>
              </a:spcAft>
              <a:buClr>
                <a:srgbClr val="97ADB2"/>
              </a:buClr>
              <a:buSzPts val="5200"/>
              <a:buNone/>
              <a:defRPr sz="5200">
                <a:solidFill>
                  <a:srgbClr val="97ADB2"/>
                </a:solidFill>
              </a:defRPr>
            </a:lvl9pPr>
          </a:lstStyle>
          <a:p>
            <a:endParaRPr/>
          </a:p>
        </p:txBody>
      </p:sp>
      <p:sp>
        <p:nvSpPr>
          <p:cNvPr id="132" name="Google Shape;132;p14"/>
          <p:cNvSpPr txBox="1">
            <a:spLocks noGrp="1"/>
          </p:cNvSpPr>
          <p:nvPr>
            <p:ph type="subTitle" idx="1"/>
          </p:nvPr>
        </p:nvSpPr>
        <p:spPr>
          <a:xfrm>
            <a:off x="977700" y="3300117"/>
            <a:ext cx="2655300" cy="397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rgbClr val="97ADB2"/>
              </a:buClr>
              <a:buSzPts val="1200"/>
              <a:buNone/>
              <a:defRPr sz="1200">
                <a:solidFill>
                  <a:srgbClr val="97ADB2"/>
                </a:solidFill>
              </a:defRPr>
            </a:lvl1pPr>
            <a:lvl2pPr lvl="1" rtl="0">
              <a:lnSpc>
                <a:spcPct val="100000"/>
              </a:lnSpc>
              <a:spcBef>
                <a:spcPts val="0"/>
              </a:spcBef>
              <a:spcAft>
                <a:spcPts val="0"/>
              </a:spcAft>
              <a:buClr>
                <a:srgbClr val="97ADB2"/>
              </a:buClr>
              <a:buSzPts val="2800"/>
              <a:buNone/>
              <a:defRPr sz="2800">
                <a:solidFill>
                  <a:srgbClr val="97ADB2"/>
                </a:solidFill>
              </a:defRPr>
            </a:lvl2pPr>
            <a:lvl3pPr lvl="2" rtl="0">
              <a:lnSpc>
                <a:spcPct val="100000"/>
              </a:lnSpc>
              <a:spcBef>
                <a:spcPts val="0"/>
              </a:spcBef>
              <a:spcAft>
                <a:spcPts val="0"/>
              </a:spcAft>
              <a:buClr>
                <a:srgbClr val="97ADB2"/>
              </a:buClr>
              <a:buSzPts val="2800"/>
              <a:buNone/>
              <a:defRPr sz="2800">
                <a:solidFill>
                  <a:srgbClr val="97ADB2"/>
                </a:solidFill>
              </a:defRPr>
            </a:lvl3pPr>
            <a:lvl4pPr lvl="3" rtl="0">
              <a:lnSpc>
                <a:spcPct val="100000"/>
              </a:lnSpc>
              <a:spcBef>
                <a:spcPts val="0"/>
              </a:spcBef>
              <a:spcAft>
                <a:spcPts val="0"/>
              </a:spcAft>
              <a:buClr>
                <a:srgbClr val="97ADB2"/>
              </a:buClr>
              <a:buSzPts val="2800"/>
              <a:buNone/>
              <a:defRPr sz="2800">
                <a:solidFill>
                  <a:srgbClr val="97ADB2"/>
                </a:solidFill>
              </a:defRPr>
            </a:lvl4pPr>
            <a:lvl5pPr lvl="4" rtl="0">
              <a:lnSpc>
                <a:spcPct val="100000"/>
              </a:lnSpc>
              <a:spcBef>
                <a:spcPts val="0"/>
              </a:spcBef>
              <a:spcAft>
                <a:spcPts val="0"/>
              </a:spcAft>
              <a:buClr>
                <a:srgbClr val="97ADB2"/>
              </a:buClr>
              <a:buSzPts val="2800"/>
              <a:buNone/>
              <a:defRPr sz="2800">
                <a:solidFill>
                  <a:srgbClr val="97ADB2"/>
                </a:solidFill>
              </a:defRPr>
            </a:lvl5pPr>
            <a:lvl6pPr lvl="5" rtl="0">
              <a:lnSpc>
                <a:spcPct val="100000"/>
              </a:lnSpc>
              <a:spcBef>
                <a:spcPts val="0"/>
              </a:spcBef>
              <a:spcAft>
                <a:spcPts val="0"/>
              </a:spcAft>
              <a:buClr>
                <a:srgbClr val="97ADB2"/>
              </a:buClr>
              <a:buSzPts val="2800"/>
              <a:buNone/>
              <a:defRPr sz="2800">
                <a:solidFill>
                  <a:srgbClr val="97ADB2"/>
                </a:solidFill>
              </a:defRPr>
            </a:lvl6pPr>
            <a:lvl7pPr lvl="6" rtl="0">
              <a:lnSpc>
                <a:spcPct val="100000"/>
              </a:lnSpc>
              <a:spcBef>
                <a:spcPts val="0"/>
              </a:spcBef>
              <a:spcAft>
                <a:spcPts val="0"/>
              </a:spcAft>
              <a:buClr>
                <a:srgbClr val="97ADB2"/>
              </a:buClr>
              <a:buSzPts val="2800"/>
              <a:buNone/>
              <a:defRPr sz="2800">
                <a:solidFill>
                  <a:srgbClr val="97ADB2"/>
                </a:solidFill>
              </a:defRPr>
            </a:lvl7pPr>
            <a:lvl8pPr lvl="7" rtl="0">
              <a:lnSpc>
                <a:spcPct val="100000"/>
              </a:lnSpc>
              <a:spcBef>
                <a:spcPts val="0"/>
              </a:spcBef>
              <a:spcAft>
                <a:spcPts val="0"/>
              </a:spcAft>
              <a:buClr>
                <a:srgbClr val="97ADB2"/>
              </a:buClr>
              <a:buSzPts val="2800"/>
              <a:buNone/>
              <a:defRPr sz="2800">
                <a:solidFill>
                  <a:srgbClr val="97ADB2"/>
                </a:solidFill>
              </a:defRPr>
            </a:lvl8pPr>
            <a:lvl9pPr lvl="8" rtl="0">
              <a:lnSpc>
                <a:spcPct val="100000"/>
              </a:lnSpc>
              <a:spcBef>
                <a:spcPts val="0"/>
              </a:spcBef>
              <a:spcAft>
                <a:spcPts val="0"/>
              </a:spcAft>
              <a:buClr>
                <a:srgbClr val="97ADB2"/>
              </a:buClr>
              <a:buSzPts val="2800"/>
              <a:buNone/>
              <a:defRPr sz="2800">
                <a:solidFill>
                  <a:srgbClr val="97ADB2"/>
                </a:solidFill>
              </a:defRPr>
            </a:lvl9pPr>
          </a:lstStyle>
          <a:p>
            <a:endParaRPr/>
          </a:p>
        </p:txBody>
      </p:sp>
      <p:sp>
        <p:nvSpPr>
          <p:cNvPr id="133" name="Google Shape;133;p14"/>
          <p:cNvSpPr txBox="1">
            <a:spLocks noGrp="1"/>
          </p:cNvSpPr>
          <p:nvPr>
            <p:ph type="title" idx="2" hasCustomPrompt="1"/>
          </p:nvPr>
        </p:nvSpPr>
        <p:spPr>
          <a:xfrm>
            <a:off x="977700" y="2010417"/>
            <a:ext cx="975300" cy="4650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2D2D30"/>
              </a:buClr>
              <a:buSzPts val="3000"/>
              <a:buNone/>
              <a:defRPr sz="3000">
                <a:solidFill>
                  <a:srgbClr val="2D2D30"/>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TITLE + SUBTITLE">
  <p:cSld name="CUSTOM_2">
    <p:spTree>
      <p:nvGrpSpPr>
        <p:cNvPr id="1" name="Shape 134"/>
        <p:cNvGrpSpPr/>
        <p:nvPr/>
      </p:nvGrpSpPr>
      <p:grpSpPr>
        <a:xfrm>
          <a:off x="0" y="0"/>
          <a:ext cx="0" cy="0"/>
          <a:chOff x="0" y="0"/>
          <a:chExt cx="0" cy="0"/>
        </a:xfrm>
      </p:grpSpPr>
      <p:sp>
        <p:nvSpPr>
          <p:cNvPr id="135" name="Google Shape;135;p15"/>
          <p:cNvSpPr/>
          <p:nvPr/>
        </p:nvSpPr>
        <p:spPr>
          <a:xfrm>
            <a:off x="0" y="0"/>
            <a:ext cx="9143925" cy="5143536"/>
          </a:xfrm>
          <a:custGeom>
            <a:avLst/>
            <a:gdLst/>
            <a:ahLst/>
            <a:cxnLst/>
            <a:rect l="l" t="t" r="r" b="b"/>
            <a:pathLst>
              <a:path w="65569" h="35719" extrusionOk="0">
                <a:moveTo>
                  <a:pt x="1" y="0"/>
                </a:moveTo>
                <a:lnTo>
                  <a:pt x="1" y="35719"/>
                </a:lnTo>
                <a:lnTo>
                  <a:pt x="65569" y="35719"/>
                </a:lnTo>
                <a:lnTo>
                  <a:pt x="65569"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5"/>
          <p:cNvSpPr/>
          <p:nvPr/>
        </p:nvSpPr>
        <p:spPr>
          <a:xfrm>
            <a:off x="1506399" y="0"/>
            <a:ext cx="7637532" cy="5143536"/>
          </a:xfrm>
          <a:custGeom>
            <a:avLst/>
            <a:gdLst/>
            <a:ahLst/>
            <a:cxnLst/>
            <a:rect l="l" t="t" r="r" b="b"/>
            <a:pathLst>
              <a:path w="54767" h="35719" extrusionOk="0">
                <a:moveTo>
                  <a:pt x="35719" y="0"/>
                </a:moveTo>
                <a:lnTo>
                  <a:pt x="1" y="35719"/>
                </a:lnTo>
                <a:lnTo>
                  <a:pt x="18904" y="35719"/>
                </a:lnTo>
                <a:lnTo>
                  <a:pt x="5476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5"/>
          <p:cNvSpPr/>
          <p:nvPr/>
        </p:nvSpPr>
        <p:spPr>
          <a:xfrm>
            <a:off x="5126803" y="2571667"/>
            <a:ext cx="4017141" cy="2571840"/>
          </a:xfrm>
          <a:custGeom>
            <a:avLst/>
            <a:gdLst/>
            <a:ahLst/>
            <a:cxnLst/>
            <a:rect l="l" t="t" r="r" b="b"/>
            <a:pathLst>
              <a:path w="28806" h="17860" extrusionOk="0">
                <a:moveTo>
                  <a:pt x="10803" y="1"/>
                </a:moveTo>
                <a:lnTo>
                  <a:pt x="1" y="10803"/>
                </a:lnTo>
                <a:lnTo>
                  <a:pt x="7202" y="17860"/>
                </a:lnTo>
                <a:lnTo>
                  <a:pt x="28806" y="17860"/>
                </a:lnTo>
                <a:lnTo>
                  <a:pt x="10803" y="1"/>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5"/>
          <p:cNvSpPr/>
          <p:nvPr/>
        </p:nvSpPr>
        <p:spPr>
          <a:xfrm>
            <a:off x="6633202" y="0"/>
            <a:ext cx="2510748" cy="5143536"/>
          </a:xfrm>
          <a:custGeom>
            <a:avLst/>
            <a:gdLst/>
            <a:ahLst/>
            <a:cxnLst/>
            <a:rect l="l" t="t" r="r" b="b"/>
            <a:pathLst>
              <a:path w="18004" h="35719" extrusionOk="0">
                <a:moveTo>
                  <a:pt x="18004" y="0"/>
                </a:moveTo>
                <a:lnTo>
                  <a:pt x="1" y="17860"/>
                </a:lnTo>
                <a:lnTo>
                  <a:pt x="18004" y="35719"/>
                </a:lnTo>
                <a:lnTo>
                  <a:pt x="18004"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5"/>
          <p:cNvSpPr txBox="1">
            <a:spLocks noGrp="1"/>
          </p:cNvSpPr>
          <p:nvPr>
            <p:ph type="ctrTitle"/>
          </p:nvPr>
        </p:nvSpPr>
        <p:spPr>
          <a:xfrm>
            <a:off x="1400100" y="2031700"/>
            <a:ext cx="6365400" cy="11205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7200"/>
              <a:buNone/>
              <a:defRPr sz="7200">
                <a:solidFill>
                  <a:srgbClr val="FFFFFF"/>
                </a:solidFill>
              </a:defRPr>
            </a:lvl1pPr>
            <a:lvl2pPr lvl="1" algn="ctr" rtl="0">
              <a:spcBef>
                <a:spcPts val="0"/>
              </a:spcBef>
              <a:spcAft>
                <a:spcPts val="0"/>
              </a:spcAft>
              <a:buClr>
                <a:srgbClr val="FFFFFF"/>
              </a:buClr>
              <a:buSzPts val="5200"/>
              <a:buNone/>
              <a:defRPr sz="5200">
                <a:solidFill>
                  <a:srgbClr val="FFFFFF"/>
                </a:solidFill>
              </a:defRPr>
            </a:lvl2pPr>
            <a:lvl3pPr lvl="2" algn="ctr" rtl="0">
              <a:spcBef>
                <a:spcPts val="0"/>
              </a:spcBef>
              <a:spcAft>
                <a:spcPts val="0"/>
              </a:spcAft>
              <a:buClr>
                <a:srgbClr val="FFFFFF"/>
              </a:buClr>
              <a:buSzPts val="5200"/>
              <a:buNone/>
              <a:defRPr sz="5200">
                <a:solidFill>
                  <a:srgbClr val="FFFFFF"/>
                </a:solidFill>
              </a:defRPr>
            </a:lvl3pPr>
            <a:lvl4pPr lvl="3" algn="ctr" rtl="0">
              <a:spcBef>
                <a:spcPts val="0"/>
              </a:spcBef>
              <a:spcAft>
                <a:spcPts val="0"/>
              </a:spcAft>
              <a:buClr>
                <a:srgbClr val="FFFFFF"/>
              </a:buClr>
              <a:buSzPts val="5200"/>
              <a:buNone/>
              <a:defRPr sz="5200">
                <a:solidFill>
                  <a:srgbClr val="FFFFFF"/>
                </a:solidFill>
              </a:defRPr>
            </a:lvl4pPr>
            <a:lvl5pPr lvl="4" algn="ctr" rtl="0">
              <a:spcBef>
                <a:spcPts val="0"/>
              </a:spcBef>
              <a:spcAft>
                <a:spcPts val="0"/>
              </a:spcAft>
              <a:buClr>
                <a:srgbClr val="FFFFFF"/>
              </a:buClr>
              <a:buSzPts val="5200"/>
              <a:buNone/>
              <a:defRPr sz="5200">
                <a:solidFill>
                  <a:srgbClr val="FFFFFF"/>
                </a:solidFill>
              </a:defRPr>
            </a:lvl5pPr>
            <a:lvl6pPr lvl="5" algn="ctr" rtl="0">
              <a:spcBef>
                <a:spcPts val="0"/>
              </a:spcBef>
              <a:spcAft>
                <a:spcPts val="0"/>
              </a:spcAft>
              <a:buClr>
                <a:srgbClr val="FFFFFF"/>
              </a:buClr>
              <a:buSzPts val="5200"/>
              <a:buNone/>
              <a:defRPr sz="5200">
                <a:solidFill>
                  <a:srgbClr val="FFFFFF"/>
                </a:solidFill>
              </a:defRPr>
            </a:lvl6pPr>
            <a:lvl7pPr lvl="6" algn="ctr" rtl="0">
              <a:spcBef>
                <a:spcPts val="0"/>
              </a:spcBef>
              <a:spcAft>
                <a:spcPts val="0"/>
              </a:spcAft>
              <a:buClr>
                <a:srgbClr val="FFFFFF"/>
              </a:buClr>
              <a:buSzPts val="5200"/>
              <a:buNone/>
              <a:defRPr sz="5200">
                <a:solidFill>
                  <a:srgbClr val="FFFFFF"/>
                </a:solidFill>
              </a:defRPr>
            </a:lvl7pPr>
            <a:lvl8pPr lvl="7" algn="ctr" rtl="0">
              <a:spcBef>
                <a:spcPts val="0"/>
              </a:spcBef>
              <a:spcAft>
                <a:spcPts val="0"/>
              </a:spcAft>
              <a:buClr>
                <a:srgbClr val="FFFFFF"/>
              </a:buClr>
              <a:buSzPts val="5200"/>
              <a:buNone/>
              <a:defRPr sz="5200">
                <a:solidFill>
                  <a:srgbClr val="FFFFFF"/>
                </a:solidFill>
              </a:defRPr>
            </a:lvl8pPr>
            <a:lvl9pPr lvl="8" algn="ctr" rtl="0">
              <a:spcBef>
                <a:spcPts val="0"/>
              </a:spcBef>
              <a:spcAft>
                <a:spcPts val="0"/>
              </a:spcAft>
              <a:buClr>
                <a:srgbClr val="FFFFFF"/>
              </a:buClr>
              <a:buSzPts val="5200"/>
              <a:buNone/>
              <a:defRPr sz="5200">
                <a:solidFill>
                  <a:srgbClr val="FFFFFF"/>
                </a:solidFill>
              </a:defRPr>
            </a:lvl9pPr>
          </a:lstStyle>
          <a:p>
            <a:endParaRPr/>
          </a:p>
        </p:txBody>
      </p:sp>
      <p:sp>
        <p:nvSpPr>
          <p:cNvPr id="140" name="Google Shape;140;p15"/>
          <p:cNvSpPr txBox="1">
            <a:spLocks noGrp="1"/>
          </p:cNvSpPr>
          <p:nvPr>
            <p:ph type="subTitle" idx="1"/>
          </p:nvPr>
        </p:nvSpPr>
        <p:spPr>
          <a:xfrm>
            <a:off x="1473775" y="3023275"/>
            <a:ext cx="6218100" cy="294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FFFF"/>
              </a:buClr>
              <a:buSzPts val="1400"/>
              <a:buNone/>
              <a:defRPr>
                <a:solidFill>
                  <a:srgbClr val="FFFFFF"/>
                </a:solidFill>
              </a:defRPr>
            </a:lvl1pPr>
            <a:lvl2pPr lvl="1" algn="ctr" rtl="0">
              <a:lnSpc>
                <a:spcPct val="100000"/>
              </a:lnSpc>
              <a:spcBef>
                <a:spcPts val="0"/>
              </a:spcBef>
              <a:spcAft>
                <a:spcPts val="0"/>
              </a:spcAft>
              <a:buClr>
                <a:srgbClr val="FFFFFF"/>
              </a:buClr>
              <a:buSzPts val="2800"/>
              <a:buNone/>
              <a:defRPr sz="2800">
                <a:solidFill>
                  <a:srgbClr val="FFFFFF"/>
                </a:solidFill>
              </a:defRPr>
            </a:lvl2pPr>
            <a:lvl3pPr lvl="2" algn="ctr" rtl="0">
              <a:lnSpc>
                <a:spcPct val="100000"/>
              </a:lnSpc>
              <a:spcBef>
                <a:spcPts val="0"/>
              </a:spcBef>
              <a:spcAft>
                <a:spcPts val="0"/>
              </a:spcAft>
              <a:buClr>
                <a:srgbClr val="FFFFFF"/>
              </a:buClr>
              <a:buSzPts val="2800"/>
              <a:buNone/>
              <a:defRPr sz="2800">
                <a:solidFill>
                  <a:srgbClr val="FFFFFF"/>
                </a:solidFill>
              </a:defRPr>
            </a:lvl3pPr>
            <a:lvl4pPr lvl="3" algn="ctr" rtl="0">
              <a:lnSpc>
                <a:spcPct val="100000"/>
              </a:lnSpc>
              <a:spcBef>
                <a:spcPts val="0"/>
              </a:spcBef>
              <a:spcAft>
                <a:spcPts val="0"/>
              </a:spcAft>
              <a:buClr>
                <a:srgbClr val="FFFFFF"/>
              </a:buClr>
              <a:buSzPts val="2800"/>
              <a:buNone/>
              <a:defRPr sz="2800">
                <a:solidFill>
                  <a:srgbClr val="FFFFFF"/>
                </a:solidFill>
              </a:defRPr>
            </a:lvl4pPr>
            <a:lvl5pPr lvl="4" algn="ctr" rtl="0">
              <a:lnSpc>
                <a:spcPct val="100000"/>
              </a:lnSpc>
              <a:spcBef>
                <a:spcPts val="0"/>
              </a:spcBef>
              <a:spcAft>
                <a:spcPts val="0"/>
              </a:spcAft>
              <a:buClr>
                <a:srgbClr val="FFFFFF"/>
              </a:buClr>
              <a:buSzPts val="2800"/>
              <a:buNone/>
              <a:defRPr sz="2800">
                <a:solidFill>
                  <a:srgbClr val="FFFFFF"/>
                </a:solidFill>
              </a:defRPr>
            </a:lvl5pPr>
            <a:lvl6pPr lvl="5" algn="ctr" rtl="0">
              <a:lnSpc>
                <a:spcPct val="100000"/>
              </a:lnSpc>
              <a:spcBef>
                <a:spcPts val="0"/>
              </a:spcBef>
              <a:spcAft>
                <a:spcPts val="0"/>
              </a:spcAft>
              <a:buClr>
                <a:srgbClr val="FFFFFF"/>
              </a:buClr>
              <a:buSzPts val="2800"/>
              <a:buNone/>
              <a:defRPr sz="2800">
                <a:solidFill>
                  <a:srgbClr val="FFFFFF"/>
                </a:solidFill>
              </a:defRPr>
            </a:lvl6pPr>
            <a:lvl7pPr lvl="6" algn="ctr" rtl="0">
              <a:lnSpc>
                <a:spcPct val="100000"/>
              </a:lnSpc>
              <a:spcBef>
                <a:spcPts val="0"/>
              </a:spcBef>
              <a:spcAft>
                <a:spcPts val="0"/>
              </a:spcAft>
              <a:buClr>
                <a:srgbClr val="FFFFFF"/>
              </a:buClr>
              <a:buSzPts val="2800"/>
              <a:buNone/>
              <a:defRPr sz="2800">
                <a:solidFill>
                  <a:srgbClr val="FFFFFF"/>
                </a:solidFill>
              </a:defRPr>
            </a:lvl7pPr>
            <a:lvl8pPr lvl="7" algn="ctr" rtl="0">
              <a:lnSpc>
                <a:spcPct val="100000"/>
              </a:lnSpc>
              <a:spcBef>
                <a:spcPts val="0"/>
              </a:spcBef>
              <a:spcAft>
                <a:spcPts val="0"/>
              </a:spcAft>
              <a:buClr>
                <a:srgbClr val="FFFFFF"/>
              </a:buClr>
              <a:buSzPts val="2800"/>
              <a:buNone/>
              <a:defRPr sz="2800">
                <a:solidFill>
                  <a:srgbClr val="FFFFFF"/>
                </a:solidFill>
              </a:defRPr>
            </a:lvl8pPr>
            <a:lvl9pPr lvl="8" algn="ctr" rtl="0">
              <a:lnSpc>
                <a:spcPct val="100000"/>
              </a:lnSpc>
              <a:spcBef>
                <a:spcPts val="0"/>
              </a:spcBef>
              <a:spcAft>
                <a:spcPts val="0"/>
              </a:spcAft>
              <a:buClr>
                <a:srgbClr val="FFFFFF"/>
              </a:buClr>
              <a:buSzPts val="2800"/>
              <a:buNone/>
              <a:defRPr sz="2800">
                <a:solidFill>
                  <a:srgbClr val="FFFFFF"/>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TITLE + SUBTITLE 1 1">
  <p:cSld name="CUSTOM_2_1_1">
    <p:spTree>
      <p:nvGrpSpPr>
        <p:cNvPr id="1" name="Shape 141"/>
        <p:cNvGrpSpPr/>
        <p:nvPr/>
      </p:nvGrpSpPr>
      <p:grpSpPr>
        <a:xfrm>
          <a:off x="0" y="0"/>
          <a:ext cx="0" cy="0"/>
          <a:chOff x="0" y="0"/>
          <a:chExt cx="0" cy="0"/>
        </a:xfrm>
      </p:grpSpPr>
      <p:sp>
        <p:nvSpPr>
          <p:cNvPr id="142" name="Google Shape;142;p16"/>
          <p:cNvSpPr/>
          <p:nvPr/>
        </p:nvSpPr>
        <p:spPr>
          <a:xfrm flipH="1">
            <a:off x="25" y="0"/>
            <a:ext cx="9143925" cy="5143536"/>
          </a:xfrm>
          <a:custGeom>
            <a:avLst/>
            <a:gdLst/>
            <a:ahLst/>
            <a:cxnLst/>
            <a:rect l="l" t="t" r="r" b="b"/>
            <a:pathLst>
              <a:path w="65569" h="35719" extrusionOk="0">
                <a:moveTo>
                  <a:pt x="1" y="0"/>
                </a:moveTo>
                <a:lnTo>
                  <a:pt x="1" y="35719"/>
                </a:lnTo>
                <a:lnTo>
                  <a:pt x="65569" y="35719"/>
                </a:lnTo>
                <a:lnTo>
                  <a:pt x="65569"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6"/>
          <p:cNvSpPr/>
          <p:nvPr/>
        </p:nvSpPr>
        <p:spPr>
          <a:xfrm flipH="1">
            <a:off x="5942175" y="-3000"/>
            <a:ext cx="2226600" cy="5157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44" name="Google Shape;144;p16"/>
          <p:cNvSpPr/>
          <p:nvPr/>
        </p:nvSpPr>
        <p:spPr>
          <a:xfrm flipH="1">
            <a:off x="19" y="0"/>
            <a:ext cx="7637532" cy="5143536"/>
          </a:xfrm>
          <a:custGeom>
            <a:avLst/>
            <a:gdLst/>
            <a:ahLst/>
            <a:cxnLst/>
            <a:rect l="l" t="t" r="r" b="b"/>
            <a:pathLst>
              <a:path w="54767" h="35719" extrusionOk="0">
                <a:moveTo>
                  <a:pt x="35719" y="0"/>
                </a:moveTo>
                <a:lnTo>
                  <a:pt x="1" y="35719"/>
                </a:lnTo>
                <a:lnTo>
                  <a:pt x="18904" y="35719"/>
                </a:lnTo>
                <a:lnTo>
                  <a:pt x="5476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6"/>
          <p:cNvSpPr/>
          <p:nvPr/>
        </p:nvSpPr>
        <p:spPr>
          <a:xfrm flipH="1">
            <a:off x="6" y="2571667"/>
            <a:ext cx="4017141" cy="2571840"/>
          </a:xfrm>
          <a:custGeom>
            <a:avLst/>
            <a:gdLst/>
            <a:ahLst/>
            <a:cxnLst/>
            <a:rect l="l" t="t" r="r" b="b"/>
            <a:pathLst>
              <a:path w="28806" h="17860" extrusionOk="0">
                <a:moveTo>
                  <a:pt x="10803" y="1"/>
                </a:moveTo>
                <a:lnTo>
                  <a:pt x="1" y="10803"/>
                </a:lnTo>
                <a:lnTo>
                  <a:pt x="7202" y="17860"/>
                </a:lnTo>
                <a:lnTo>
                  <a:pt x="28806" y="17860"/>
                </a:lnTo>
                <a:lnTo>
                  <a:pt x="10803" y="1"/>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6"/>
          <p:cNvSpPr/>
          <p:nvPr/>
        </p:nvSpPr>
        <p:spPr>
          <a:xfrm flipH="1">
            <a:off x="0" y="0"/>
            <a:ext cx="2510748" cy="5143536"/>
          </a:xfrm>
          <a:custGeom>
            <a:avLst/>
            <a:gdLst/>
            <a:ahLst/>
            <a:cxnLst/>
            <a:rect l="l" t="t" r="r" b="b"/>
            <a:pathLst>
              <a:path w="18004" h="35719" extrusionOk="0">
                <a:moveTo>
                  <a:pt x="18004" y="0"/>
                </a:moveTo>
                <a:lnTo>
                  <a:pt x="1" y="17860"/>
                </a:lnTo>
                <a:lnTo>
                  <a:pt x="18004" y="35719"/>
                </a:lnTo>
                <a:lnTo>
                  <a:pt x="18004"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6"/>
          <p:cNvSpPr txBox="1">
            <a:spLocks noGrp="1"/>
          </p:cNvSpPr>
          <p:nvPr>
            <p:ph type="ctrTitle"/>
          </p:nvPr>
        </p:nvSpPr>
        <p:spPr>
          <a:xfrm flipH="1">
            <a:off x="6335950" y="1805450"/>
            <a:ext cx="1484400" cy="7269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2D2D30"/>
              </a:buClr>
              <a:buSzPts val="2400"/>
              <a:buNone/>
              <a:defRPr sz="2400">
                <a:solidFill>
                  <a:srgbClr val="2D2D30"/>
                </a:solidFill>
              </a:defRPr>
            </a:lvl1pPr>
            <a:lvl2pPr lvl="1" algn="r" rtl="0">
              <a:spcBef>
                <a:spcPts val="0"/>
              </a:spcBef>
              <a:spcAft>
                <a:spcPts val="0"/>
              </a:spcAft>
              <a:buClr>
                <a:srgbClr val="97ADB2"/>
              </a:buClr>
              <a:buSzPts val="5200"/>
              <a:buNone/>
              <a:defRPr sz="5200">
                <a:solidFill>
                  <a:srgbClr val="97ADB2"/>
                </a:solidFill>
              </a:defRPr>
            </a:lvl2pPr>
            <a:lvl3pPr lvl="2" algn="r" rtl="0">
              <a:spcBef>
                <a:spcPts val="0"/>
              </a:spcBef>
              <a:spcAft>
                <a:spcPts val="0"/>
              </a:spcAft>
              <a:buClr>
                <a:srgbClr val="97ADB2"/>
              </a:buClr>
              <a:buSzPts val="5200"/>
              <a:buNone/>
              <a:defRPr sz="5200">
                <a:solidFill>
                  <a:srgbClr val="97ADB2"/>
                </a:solidFill>
              </a:defRPr>
            </a:lvl3pPr>
            <a:lvl4pPr lvl="3" algn="r" rtl="0">
              <a:spcBef>
                <a:spcPts val="0"/>
              </a:spcBef>
              <a:spcAft>
                <a:spcPts val="0"/>
              </a:spcAft>
              <a:buClr>
                <a:srgbClr val="97ADB2"/>
              </a:buClr>
              <a:buSzPts val="5200"/>
              <a:buNone/>
              <a:defRPr sz="5200">
                <a:solidFill>
                  <a:srgbClr val="97ADB2"/>
                </a:solidFill>
              </a:defRPr>
            </a:lvl4pPr>
            <a:lvl5pPr lvl="4" algn="r" rtl="0">
              <a:spcBef>
                <a:spcPts val="0"/>
              </a:spcBef>
              <a:spcAft>
                <a:spcPts val="0"/>
              </a:spcAft>
              <a:buClr>
                <a:srgbClr val="97ADB2"/>
              </a:buClr>
              <a:buSzPts val="5200"/>
              <a:buNone/>
              <a:defRPr sz="5200">
                <a:solidFill>
                  <a:srgbClr val="97ADB2"/>
                </a:solidFill>
              </a:defRPr>
            </a:lvl5pPr>
            <a:lvl6pPr lvl="5" algn="r" rtl="0">
              <a:spcBef>
                <a:spcPts val="0"/>
              </a:spcBef>
              <a:spcAft>
                <a:spcPts val="0"/>
              </a:spcAft>
              <a:buClr>
                <a:srgbClr val="97ADB2"/>
              </a:buClr>
              <a:buSzPts val="5200"/>
              <a:buNone/>
              <a:defRPr sz="5200">
                <a:solidFill>
                  <a:srgbClr val="97ADB2"/>
                </a:solidFill>
              </a:defRPr>
            </a:lvl6pPr>
            <a:lvl7pPr lvl="6" algn="r" rtl="0">
              <a:spcBef>
                <a:spcPts val="0"/>
              </a:spcBef>
              <a:spcAft>
                <a:spcPts val="0"/>
              </a:spcAft>
              <a:buClr>
                <a:srgbClr val="97ADB2"/>
              </a:buClr>
              <a:buSzPts val="5200"/>
              <a:buNone/>
              <a:defRPr sz="5200">
                <a:solidFill>
                  <a:srgbClr val="97ADB2"/>
                </a:solidFill>
              </a:defRPr>
            </a:lvl7pPr>
            <a:lvl8pPr lvl="7" algn="r" rtl="0">
              <a:spcBef>
                <a:spcPts val="0"/>
              </a:spcBef>
              <a:spcAft>
                <a:spcPts val="0"/>
              </a:spcAft>
              <a:buClr>
                <a:srgbClr val="97ADB2"/>
              </a:buClr>
              <a:buSzPts val="5200"/>
              <a:buNone/>
              <a:defRPr sz="5200">
                <a:solidFill>
                  <a:srgbClr val="97ADB2"/>
                </a:solidFill>
              </a:defRPr>
            </a:lvl8pPr>
            <a:lvl9pPr lvl="8" algn="r" rtl="0">
              <a:spcBef>
                <a:spcPts val="0"/>
              </a:spcBef>
              <a:spcAft>
                <a:spcPts val="0"/>
              </a:spcAft>
              <a:buClr>
                <a:srgbClr val="97ADB2"/>
              </a:buClr>
              <a:buSzPts val="5200"/>
              <a:buNone/>
              <a:defRPr sz="5200">
                <a:solidFill>
                  <a:srgbClr val="97ADB2"/>
                </a:solidFill>
              </a:defRPr>
            </a:lvl9pPr>
          </a:lstStyle>
          <a:p>
            <a:endParaRPr/>
          </a:p>
        </p:txBody>
      </p:sp>
      <p:sp>
        <p:nvSpPr>
          <p:cNvPr id="148" name="Google Shape;148;p16"/>
          <p:cNvSpPr txBox="1">
            <a:spLocks noGrp="1"/>
          </p:cNvSpPr>
          <p:nvPr>
            <p:ph type="subTitle" idx="1"/>
          </p:nvPr>
        </p:nvSpPr>
        <p:spPr>
          <a:xfrm flipH="1">
            <a:off x="6335950" y="2446450"/>
            <a:ext cx="1484400" cy="891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97ADB2"/>
              </a:buClr>
              <a:buSzPts val="1200"/>
              <a:buNone/>
              <a:defRPr sz="1200">
                <a:solidFill>
                  <a:srgbClr val="97ADB2"/>
                </a:solidFill>
              </a:defRPr>
            </a:lvl1pPr>
            <a:lvl2pPr lvl="1" algn="r" rtl="0">
              <a:lnSpc>
                <a:spcPct val="100000"/>
              </a:lnSpc>
              <a:spcBef>
                <a:spcPts val="0"/>
              </a:spcBef>
              <a:spcAft>
                <a:spcPts val="0"/>
              </a:spcAft>
              <a:buClr>
                <a:srgbClr val="97ADB2"/>
              </a:buClr>
              <a:buSzPts val="2800"/>
              <a:buNone/>
              <a:defRPr sz="2800">
                <a:solidFill>
                  <a:srgbClr val="97ADB2"/>
                </a:solidFill>
              </a:defRPr>
            </a:lvl2pPr>
            <a:lvl3pPr lvl="2" algn="r" rtl="0">
              <a:lnSpc>
                <a:spcPct val="100000"/>
              </a:lnSpc>
              <a:spcBef>
                <a:spcPts val="0"/>
              </a:spcBef>
              <a:spcAft>
                <a:spcPts val="0"/>
              </a:spcAft>
              <a:buClr>
                <a:srgbClr val="97ADB2"/>
              </a:buClr>
              <a:buSzPts val="2800"/>
              <a:buNone/>
              <a:defRPr sz="2800">
                <a:solidFill>
                  <a:srgbClr val="97ADB2"/>
                </a:solidFill>
              </a:defRPr>
            </a:lvl3pPr>
            <a:lvl4pPr lvl="3" algn="r" rtl="0">
              <a:lnSpc>
                <a:spcPct val="100000"/>
              </a:lnSpc>
              <a:spcBef>
                <a:spcPts val="0"/>
              </a:spcBef>
              <a:spcAft>
                <a:spcPts val="0"/>
              </a:spcAft>
              <a:buClr>
                <a:srgbClr val="97ADB2"/>
              </a:buClr>
              <a:buSzPts val="2800"/>
              <a:buNone/>
              <a:defRPr sz="2800">
                <a:solidFill>
                  <a:srgbClr val="97ADB2"/>
                </a:solidFill>
              </a:defRPr>
            </a:lvl4pPr>
            <a:lvl5pPr lvl="4" algn="r" rtl="0">
              <a:lnSpc>
                <a:spcPct val="100000"/>
              </a:lnSpc>
              <a:spcBef>
                <a:spcPts val="0"/>
              </a:spcBef>
              <a:spcAft>
                <a:spcPts val="0"/>
              </a:spcAft>
              <a:buClr>
                <a:srgbClr val="97ADB2"/>
              </a:buClr>
              <a:buSzPts val="2800"/>
              <a:buNone/>
              <a:defRPr sz="2800">
                <a:solidFill>
                  <a:srgbClr val="97ADB2"/>
                </a:solidFill>
              </a:defRPr>
            </a:lvl5pPr>
            <a:lvl6pPr lvl="5" algn="r" rtl="0">
              <a:lnSpc>
                <a:spcPct val="100000"/>
              </a:lnSpc>
              <a:spcBef>
                <a:spcPts val="0"/>
              </a:spcBef>
              <a:spcAft>
                <a:spcPts val="0"/>
              </a:spcAft>
              <a:buClr>
                <a:srgbClr val="97ADB2"/>
              </a:buClr>
              <a:buSzPts val="2800"/>
              <a:buNone/>
              <a:defRPr sz="2800">
                <a:solidFill>
                  <a:srgbClr val="97ADB2"/>
                </a:solidFill>
              </a:defRPr>
            </a:lvl6pPr>
            <a:lvl7pPr lvl="6" algn="r" rtl="0">
              <a:lnSpc>
                <a:spcPct val="100000"/>
              </a:lnSpc>
              <a:spcBef>
                <a:spcPts val="0"/>
              </a:spcBef>
              <a:spcAft>
                <a:spcPts val="0"/>
              </a:spcAft>
              <a:buClr>
                <a:srgbClr val="97ADB2"/>
              </a:buClr>
              <a:buSzPts val="2800"/>
              <a:buNone/>
              <a:defRPr sz="2800">
                <a:solidFill>
                  <a:srgbClr val="97ADB2"/>
                </a:solidFill>
              </a:defRPr>
            </a:lvl7pPr>
            <a:lvl8pPr lvl="7" algn="r" rtl="0">
              <a:lnSpc>
                <a:spcPct val="100000"/>
              </a:lnSpc>
              <a:spcBef>
                <a:spcPts val="0"/>
              </a:spcBef>
              <a:spcAft>
                <a:spcPts val="0"/>
              </a:spcAft>
              <a:buClr>
                <a:srgbClr val="97ADB2"/>
              </a:buClr>
              <a:buSzPts val="2800"/>
              <a:buNone/>
              <a:defRPr sz="2800">
                <a:solidFill>
                  <a:srgbClr val="97ADB2"/>
                </a:solidFill>
              </a:defRPr>
            </a:lvl8pPr>
            <a:lvl9pPr lvl="8" algn="r" rtl="0">
              <a:lnSpc>
                <a:spcPct val="100000"/>
              </a:lnSpc>
              <a:spcBef>
                <a:spcPts val="0"/>
              </a:spcBef>
              <a:spcAft>
                <a:spcPts val="0"/>
              </a:spcAft>
              <a:buClr>
                <a:srgbClr val="97ADB2"/>
              </a:buClr>
              <a:buSzPts val="2800"/>
              <a:buNone/>
              <a:defRPr sz="2800">
                <a:solidFill>
                  <a:srgbClr val="97ADB2"/>
                </a:solidFil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IG TITLE + SUBTITLE 1 1 1">
  <p:cSld name="CUSTOM_2_1_1_1">
    <p:spTree>
      <p:nvGrpSpPr>
        <p:cNvPr id="1" name="Shape 149"/>
        <p:cNvGrpSpPr/>
        <p:nvPr/>
      </p:nvGrpSpPr>
      <p:grpSpPr>
        <a:xfrm>
          <a:off x="0" y="0"/>
          <a:ext cx="0" cy="0"/>
          <a:chOff x="0" y="0"/>
          <a:chExt cx="0" cy="0"/>
        </a:xfrm>
      </p:grpSpPr>
      <p:sp>
        <p:nvSpPr>
          <p:cNvPr id="150" name="Google Shape;150;p17"/>
          <p:cNvSpPr/>
          <p:nvPr/>
        </p:nvSpPr>
        <p:spPr>
          <a:xfrm rot="10800000" flipH="1">
            <a:off x="0" y="0"/>
            <a:ext cx="9143925" cy="5143536"/>
          </a:xfrm>
          <a:custGeom>
            <a:avLst/>
            <a:gdLst/>
            <a:ahLst/>
            <a:cxnLst/>
            <a:rect l="l" t="t" r="r" b="b"/>
            <a:pathLst>
              <a:path w="65569" h="35719" extrusionOk="0">
                <a:moveTo>
                  <a:pt x="1" y="0"/>
                </a:moveTo>
                <a:lnTo>
                  <a:pt x="1" y="35719"/>
                </a:lnTo>
                <a:lnTo>
                  <a:pt x="65569" y="35719"/>
                </a:lnTo>
                <a:lnTo>
                  <a:pt x="65569"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7"/>
          <p:cNvSpPr/>
          <p:nvPr/>
        </p:nvSpPr>
        <p:spPr>
          <a:xfrm>
            <a:off x="975175" y="-3000"/>
            <a:ext cx="2226600" cy="5157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52" name="Google Shape;152;p17"/>
          <p:cNvSpPr/>
          <p:nvPr/>
        </p:nvSpPr>
        <p:spPr>
          <a:xfrm rot="10800000" flipH="1">
            <a:off x="1506399" y="0"/>
            <a:ext cx="7637532" cy="5143536"/>
          </a:xfrm>
          <a:custGeom>
            <a:avLst/>
            <a:gdLst/>
            <a:ahLst/>
            <a:cxnLst/>
            <a:rect l="l" t="t" r="r" b="b"/>
            <a:pathLst>
              <a:path w="54767" h="35719" extrusionOk="0">
                <a:moveTo>
                  <a:pt x="35719" y="0"/>
                </a:moveTo>
                <a:lnTo>
                  <a:pt x="1" y="35719"/>
                </a:lnTo>
                <a:lnTo>
                  <a:pt x="18904" y="35719"/>
                </a:lnTo>
                <a:lnTo>
                  <a:pt x="5476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rot="10800000" flipH="1">
            <a:off x="5126803" y="29"/>
            <a:ext cx="4017141" cy="2571840"/>
          </a:xfrm>
          <a:custGeom>
            <a:avLst/>
            <a:gdLst/>
            <a:ahLst/>
            <a:cxnLst/>
            <a:rect l="l" t="t" r="r" b="b"/>
            <a:pathLst>
              <a:path w="28806" h="17860" extrusionOk="0">
                <a:moveTo>
                  <a:pt x="10803" y="1"/>
                </a:moveTo>
                <a:lnTo>
                  <a:pt x="1" y="10803"/>
                </a:lnTo>
                <a:lnTo>
                  <a:pt x="7202" y="17860"/>
                </a:lnTo>
                <a:lnTo>
                  <a:pt x="28806" y="17860"/>
                </a:lnTo>
                <a:lnTo>
                  <a:pt x="10803" y="1"/>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p:nvPr/>
        </p:nvSpPr>
        <p:spPr>
          <a:xfrm rot="10800000" flipH="1">
            <a:off x="6633202" y="0"/>
            <a:ext cx="2510748" cy="5143536"/>
          </a:xfrm>
          <a:custGeom>
            <a:avLst/>
            <a:gdLst/>
            <a:ahLst/>
            <a:cxnLst/>
            <a:rect l="l" t="t" r="r" b="b"/>
            <a:pathLst>
              <a:path w="18004" h="35719" extrusionOk="0">
                <a:moveTo>
                  <a:pt x="18004" y="0"/>
                </a:moveTo>
                <a:lnTo>
                  <a:pt x="1" y="17860"/>
                </a:lnTo>
                <a:lnTo>
                  <a:pt x="18004" y="35719"/>
                </a:lnTo>
                <a:lnTo>
                  <a:pt x="18004"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7"/>
          <p:cNvSpPr txBox="1">
            <a:spLocks noGrp="1"/>
          </p:cNvSpPr>
          <p:nvPr>
            <p:ph type="ctrTitle"/>
          </p:nvPr>
        </p:nvSpPr>
        <p:spPr>
          <a:xfrm>
            <a:off x="1323600" y="1805450"/>
            <a:ext cx="1484400" cy="726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97ADB2"/>
              </a:buClr>
              <a:buSzPts val="2400"/>
              <a:buNone/>
              <a:defRPr sz="2400">
                <a:solidFill>
                  <a:srgbClr val="97ADB2"/>
                </a:solidFill>
              </a:defRPr>
            </a:lvl1pPr>
            <a:lvl2pPr lvl="1" rtl="0">
              <a:spcBef>
                <a:spcPts val="0"/>
              </a:spcBef>
              <a:spcAft>
                <a:spcPts val="0"/>
              </a:spcAft>
              <a:buClr>
                <a:srgbClr val="97ADB2"/>
              </a:buClr>
              <a:buSzPts val="5200"/>
              <a:buNone/>
              <a:defRPr sz="5200">
                <a:solidFill>
                  <a:srgbClr val="97ADB2"/>
                </a:solidFill>
              </a:defRPr>
            </a:lvl2pPr>
            <a:lvl3pPr lvl="2" rtl="0">
              <a:spcBef>
                <a:spcPts val="0"/>
              </a:spcBef>
              <a:spcAft>
                <a:spcPts val="0"/>
              </a:spcAft>
              <a:buClr>
                <a:srgbClr val="97ADB2"/>
              </a:buClr>
              <a:buSzPts val="5200"/>
              <a:buNone/>
              <a:defRPr sz="5200">
                <a:solidFill>
                  <a:srgbClr val="97ADB2"/>
                </a:solidFill>
              </a:defRPr>
            </a:lvl3pPr>
            <a:lvl4pPr lvl="3" rtl="0">
              <a:spcBef>
                <a:spcPts val="0"/>
              </a:spcBef>
              <a:spcAft>
                <a:spcPts val="0"/>
              </a:spcAft>
              <a:buClr>
                <a:srgbClr val="97ADB2"/>
              </a:buClr>
              <a:buSzPts val="5200"/>
              <a:buNone/>
              <a:defRPr sz="5200">
                <a:solidFill>
                  <a:srgbClr val="97ADB2"/>
                </a:solidFill>
              </a:defRPr>
            </a:lvl4pPr>
            <a:lvl5pPr lvl="4" rtl="0">
              <a:spcBef>
                <a:spcPts val="0"/>
              </a:spcBef>
              <a:spcAft>
                <a:spcPts val="0"/>
              </a:spcAft>
              <a:buClr>
                <a:srgbClr val="97ADB2"/>
              </a:buClr>
              <a:buSzPts val="5200"/>
              <a:buNone/>
              <a:defRPr sz="5200">
                <a:solidFill>
                  <a:srgbClr val="97ADB2"/>
                </a:solidFill>
              </a:defRPr>
            </a:lvl5pPr>
            <a:lvl6pPr lvl="5" rtl="0">
              <a:spcBef>
                <a:spcPts val="0"/>
              </a:spcBef>
              <a:spcAft>
                <a:spcPts val="0"/>
              </a:spcAft>
              <a:buClr>
                <a:srgbClr val="97ADB2"/>
              </a:buClr>
              <a:buSzPts val="5200"/>
              <a:buNone/>
              <a:defRPr sz="5200">
                <a:solidFill>
                  <a:srgbClr val="97ADB2"/>
                </a:solidFill>
              </a:defRPr>
            </a:lvl6pPr>
            <a:lvl7pPr lvl="6" rtl="0">
              <a:spcBef>
                <a:spcPts val="0"/>
              </a:spcBef>
              <a:spcAft>
                <a:spcPts val="0"/>
              </a:spcAft>
              <a:buClr>
                <a:srgbClr val="97ADB2"/>
              </a:buClr>
              <a:buSzPts val="5200"/>
              <a:buNone/>
              <a:defRPr sz="5200">
                <a:solidFill>
                  <a:srgbClr val="97ADB2"/>
                </a:solidFill>
              </a:defRPr>
            </a:lvl7pPr>
            <a:lvl8pPr lvl="7" rtl="0">
              <a:spcBef>
                <a:spcPts val="0"/>
              </a:spcBef>
              <a:spcAft>
                <a:spcPts val="0"/>
              </a:spcAft>
              <a:buClr>
                <a:srgbClr val="97ADB2"/>
              </a:buClr>
              <a:buSzPts val="5200"/>
              <a:buNone/>
              <a:defRPr sz="5200">
                <a:solidFill>
                  <a:srgbClr val="97ADB2"/>
                </a:solidFill>
              </a:defRPr>
            </a:lvl8pPr>
            <a:lvl9pPr lvl="8" rtl="0">
              <a:spcBef>
                <a:spcPts val="0"/>
              </a:spcBef>
              <a:spcAft>
                <a:spcPts val="0"/>
              </a:spcAft>
              <a:buClr>
                <a:srgbClr val="97ADB2"/>
              </a:buClr>
              <a:buSzPts val="5200"/>
              <a:buNone/>
              <a:defRPr sz="5200">
                <a:solidFill>
                  <a:srgbClr val="97ADB2"/>
                </a:solidFill>
              </a:defRPr>
            </a:lvl9pPr>
          </a:lstStyle>
          <a:p>
            <a:endParaRPr/>
          </a:p>
        </p:txBody>
      </p:sp>
      <p:sp>
        <p:nvSpPr>
          <p:cNvPr id="156" name="Google Shape;156;p17"/>
          <p:cNvSpPr txBox="1">
            <a:spLocks noGrp="1"/>
          </p:cNvSpPr>
          <p:nvPr>
            <p:ph type="subTitle" idx="1"/>
          </p:nvPr>
        </p:nvSpPr>
        <p:spPr>
          <a:xfrm>
            <a:off x="1323600" y="2446450"/>
            <a:ext cx="1484400" cy="891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97ADB2"/>
              </a:buClr>
              <a:buSzPts val="1200"/>
              <a:buNone/>
              <a:defRPr sz="1200">
                <a:solidFill>
                  <a:srgbClr val="97ADB2"/>
                </a:solidFill>
              </a:defRPr>
            </a:lvl1pPr>
            <a:lvl2pPr lvl="1" rtl="0">
              <a:lnSpc>
                <a:spcPct val="100000"/>
              </a:lnSpc>
              <a:spcBef>
                <a:spcPts val="0"/>
              </a:spcBef>
              <a:spcAft>
                <a:spcPts val="0"/>
              </a:spcAft>
              <a:buClr>
                <a:srgbClr val="97ADB2"/>
              </a:buClr>
              <a:buSzPts val="2800"/>
              <a:buNone/>
              <a:defRPr sz="2800">
                <a:solidFill>
                  <a:srgbClr val="97ADB2"/>
                </a:solidFill>
              </a:defRPr>
            </a:lvl2pPr>
            <a:lvl3pPr lvl="2" rtl="0">
              <a:lnSpc>
                <a:spcPct val="100000"/>
              </a:lnSpc>
              <a:spcBef>
                <a:spcPts val="0"/>
              </a:spcBef>
              <a:spcAft>
                <a:spcPts val="0"/>
              </a:spcAft>
              <a:buClr>
                <a:srgbClr val="97ADB2"/>
              </a:buClr>
              <a:buSzPts val="2800"/>
              <a:buNone/>
              <a:defRPr sz="2800">
                <a:solidFill>
                  <a:srgbClr val="97ADB2"/>
                </a:solidFill>
              </a:defRPr>
            </a:lvl3pPr>
            <a:lvl4pPr lvl="3" rtl="0">
              <a:lnSpc>
                <a:spcPct val="100000"/>
              </a:lnSpc>
              <a:spcBef>
                <a:spcPts val="0"/>
              </a:spcBef>
              <a:spcAft>
                <a:spcPts val="0"/>
              </a:spcAft>
              <a:buClr>
                <a:srgbClr val="97ADB2"/>
              </a:buClr>
              <a:buSzPts val="2800"/>
              <a:buNone/>
              <a:defRPr sz="2800">
                <a:solidFill>
                  <a:srgbClr val="97ADB2"/>
                </a:solidFill>
              </a:defRPr>
            </a:lvl4pPr>
            <a:lvl5pPr lvl="4" rtl="0">
              <a:lnSpc>
                <a:spcPct val="100000"/>
              </a:lnSpc>
              <a:spcBef>
                <a:spcPts val="0"/>
              </a:spcBef>
              <a:spcAft>
                <a:spcPts val="0"/>
              </a:spcAft>
              <a:buClr>
                <a:srgbClr val="97ADB2"/>
              </a:buClr>
              <a:buSzPts val="2800"/>
              <a:buNone/>
              <a:defRPr sz="2800">
                <a:solidFill>
                  <a:srgbClr val="97ADB2"/>
                </a:solidFill>
              </a:defRPr>
            </a:lvl5pPr>
            <a:lvl6pPr lvl="5" rtl="0">
              <a:lnSpc>
                <a:spcPct val="100000"/>
              </a:lnSpc>
              <a:spcBef>
                <a:spcPts val="0"/>
              </a:spcBef>
              <a:spcAft>
                <a:spcPts val="0"/>
              </a:spcAft>
              <a:buClr>
                <a:srgbClr val="97ADB2"/>
              </a:buClr>
              <a:buSzPts val="2800"/>
              <a:buNone/>
              <a:defRPr sz="2800">
                <a:solidFill>
                  <a:srgbClr val="97ADB2"/>
                </a:solidFill>
              </a:defRPr>
            </a:lvl6pPr>
            <a:lvl7pPr lvl="6" rtl="0">
              <a:lnSpc>
                <a:spcPct val="100000"/>
              </a:lnSpc>
              <a:spcBef>
                <a:spcPts val="0"/>
              </a:spcBef>
              <a:spcAft>
                <a:spcPts val="0"/>
              </a:spcAft>
              <a:buClr>
                <a:srgbClr val="97ADB2"/>
              </a:buClr>
              <a:buSzPts val="2800"/>
              <a:buNone/>
              <a:defRPr sz="2800">
                <a:solidFill>
                  <a:srgbClr val="97ADB2"/>
                </a:solidFill>
              </a:defRPr>
            </a:lvl7pPr>
            <a:lvl8pPr lvl="7" rtl="0">
              <a:lnSpc>
                <a:spcPct val="100000"/>
              </a:lnSpc>
              <a:spcBef>
                <a:spcPts val="0"/>
              </a:spcBef>
              <a:spcAft>
                <a:spcPts val="0"/>
              </a:spcAft>
              <a:buClr>
                <a:srgbClr val="97ADB2"/>
              </a:buClr>
              <a:buSzPts val="2800"/>
              <a:buNone/>
              <a:defRPr sz="2800">
                <a:solidFill>
                  <a:srgbClr val="97ADB2"/>
                </a:solidFill>
              </a:defRPr>
            </a:lvl8pPr>
            <a:lvl9pPr lvl="8" rtl="0">
              <a:lnSpc>
                <a:spcPct val="100000"/>
              </a:lnSpc>
              <a:spcBef>
                <a:spcPts val="0"/>
              </a:spcBef>
              <a:spcAft>
                <a:spcPts val="0"/>
              </a:spcAft>
              <a:buClr>
                <a:srgbClr val="97ADB2"/>
              </a:buClr>
              <a:buSzPts val="2800"/>
              <a:buNone/>
              <a:defRPr sz="2800">
                <a:solidFill>
                  <a:srgbClr val="97ADB2"/>
                </a:solidFil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DESIGN 1">
  <p:cSld name="CUSTOM_3">
    <p:spTree>
      <p:nvGrpSpPr>
        <p:cNvPr id="1" name="Shape 157"/>
        <p:cNvGrpSpPr/>
        <p:nvPr/>
      </p:nvGrpSpPr>
      <p:grpSpPr>
        <a:xfrm>
          <a:off x="0" y="0"/>
          <a:ext cx="0" cy="0"/>
          <a:chOff x="0" y="0"/>
          <a:chExt cx="0" cy="0"/>
        </a:xfrm>
      </p:grpSpPr>
      <p:sp>
        <p:nvSpPr>
          <p:cNvPr id="158" name="Google Shape;158;p18"/>
          <p:cNvSpPr/>
          <p:nvPr/>
        </p:nvSpPr>
        <p:spPr>
          <a:xfrm rot="-3081663" flipH="1">
            <a:off x="4375192" y="407174"/>
            <a:ext cx="2573306" cy="3359860"/>
          </a:xfrm>
          <a:prstGeom prst="triangle">
            <a:avLst>
              <a:gd name="adj" fmla="val 0"/>
            </a:avLst>
          </a:pr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8"/>
          <p:cNvSpPr/>
          <p:nvPr/>
        </p:nvSpPr>
        <p:spPr>
          <a:xfrm flipH="1">
            <a:off x="5045400" y="-125"/>
            <a:ext cx="4098600" cy="5144100"/>
          </a:xfrm>
          <a:prstGeom prst="triangle">
            <a:avLst>
              <a:gd name="adj" fmla="val 0"/>
            </a:avLst>
          </a:pr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8"/>
          <p:cNvSpPr/>
          <p:nvPr/>
        </p:nvSpPr>
        <p:spPr>
          <a:xfrm flipH="1">
            <a:off x="7486500" y="3063775"/>
            <a:ext cx="1657500" cy="2080200"/>
          </a:xfrm>
          <a:prstGeom prst="triangle">
            <a:avLst>
              <a:gd name="adj" fmla="val 0"/>
            </a:avLst>
          </a:pr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8"/>
          <p:cNvSpPr/>
          <p:nvPr/>
        </p:nvSpPr>
        <p:spPr>
          <a:xfrm rot="10800000">
            <a:off x="5045400" y="-125"/>
            <a:ext cx="4098600" cy="5144100"/>
          </a:xfrm>
          <a:prstGeom prst="triangle">
            <a:avLst>
              <a:gd name="adj" fmla="val 0"/>
            </a:avLst>
          </a:pr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8"/>
          <p:cNvSpPr/>
          <p:nvPr/>
        </p:nvSpPr>
        <p:spPr>
          <a:xfrm rot="10800000">
            <a:off x="7486500" y="0"/>
            <a:ext cx="1657500" cy="2080200"/>
          </a:xfrm>
          <a:prstGeom prst="triangle">
            <a:avLst>
              <a:gd name="adj" fmla="val 0"/>
            </a:avLst>
          </a:pr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8"/>
          <p:cNvSpPr txBox="1">
            <a:spLocks noGrp="1"/>
          </p:cNvSpPr>
          <p:nvPr>
            <p:ph type="ctrTitle"/>
          </p:nvPr>
        </p:nvSpPr>
        <p:spPr>
          <a:xfrm flipH="1">
            <a:off x="6625125" y="1545625"/>
            <a:ext cx="1935000" cy="20526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2D2D30"/>
              </a:buClr>
              <a:buSzPts val="2400"/>
              <a:buNone/>
              <a:defRPr sz="2400">
                <a:solidFill>
                  <a:srgbClr val="2D2D30"/>
                </a:solidFill>
              </a:defRPr>
            </a:lvl1pPr>
            <a:lvl2pPr lvl="1" rtl="0">
              <a:spcBef>
                <a:spcPts val="0"/>
              </a:spcBef>
              <a:spcAft>
                <a:spcPts val="0"/>
              </a:spcAft>
              <a:buClr>
                <a:srgbClr val="2D2D30"/>
              </a:buClr>
              <a:buSzPts val="5200"/>
              <a:buNone/>
              <a:defRPr sz="5200">
                <a:solidFill>
                  <a:srgbClr val="2D2D30"/>
                </a:solidFill>
              </a:defRPr>
            </a:lvl2pPr>
            <a:lvl3pPr lvl="2" rtl="0">
              <a:spcBef>
                <a:spcPts val="0"/>
              </a:spcBef>
              <a:spcAft>
                <a:spcPts val="0"/>
              </a:spcAft>
              <a:buClr>
                <a:srgbClr val="2D2D30"/>
              </a:buClr>
              <a:buSzPts val="5200"/>
              <a:buNone/>
              <a:defRPr sz="5200">
                <a:solidFill>
                  <a:srgbClr val="2D2D30"/>
                </a:solidFill>
              </a:defRPr>
            </a:lvl3pPr>
            <a:lvl4pPr lvl="3" rtl="0">
              <a:spcBef>
                <a:spcPts val="0"/>
              </a:spcBef>
              <a:spcAft>
                <a:spcPts val="0"/>
              </a:spcAft>
              <a:buClr>
                <a:srgbClr val="2D2D30"/>
              </a:buClr>
              <a:buSzPts val="5200"/>
              <a:buNone/>
              <a:defRPr sz="5200">
                <a:solidFill>
                  <a:srgbClr val="2D2D30"/>
                </a:solidFill>
              </a:defRPr>
            </a:lvl4pPr>
            <a:lvl5pPr lvl="4" rtl="0">
              <a:spcBef>
                <a:spcPts val="0"/>
              </a:spcBef>
              <a:spcAft>
                <a:spcPts val="0"/>
              </a:spcAft>
              <a:buClr>
                <a:srgbClr val="2D2D30"/>
              </a:buClr>
              <a:buSzPts val="5200"/>
              <a:buNone/>
              <a:defRPr sz="5200">
                <a:solidFill>
                  <a:srgbClr val="2D2D30"/>
                </a:solidFill>
              </a:defRPr>
            </a:lvl5pPr>
            <a:lvl6pPr lvl="5" rtl="0">
              <a:spcBef>
                <a:spcPts val="0"/>
              </a:spcBef>
              <a:spcAft>
                <a:spcPts val="0"/>
              </a:spcAft>
              <a:buClr>
                <a:srgbClr val="2D2D30"/>
              </a:buClr>
              <a:buSzPts val="5200"/>
              <a:buNone/>
              <a:defRPr sz="5200">
                <a:solidFill>
                  <a:srgbClr val="2D2D30"/>
                </a:solidFill>
              </a:defRPr>
            </a:lvl6pPr>
            <a:lvl7pPr lvl="6" rtl="0">
              <a:spcBef>
                <a:spcPts val="0"/>
              </a:spcBef>
              <a:spcAft>
                <a:spcPts val="0"/>
              </a:spcAft>
              <a:buClr>
                <a:srgbClr val="2D2D30"/>
              </a:buClr>
              <a:buSzPts val="5200"/>
              <a:buNone/>
              <a:defRPr sz="5200">
                <a:solidFill>
                  <a:srgbClr val="2D2D30"/>
                </a:solidFill>
              </a:defRPr>
            </a:lvl7pPr>
            <a:lvl8pPr lvl="7" rtl="0">
              <a:spcBef>
                <a:spcPts val="0"/>
              </a:spcBef>
              <a:spcAft>
                <a:spcPts val="0"/>
              </a:spcAft>
              <a:buClr>
                <a:srgbClr val="2D2D30"/>
              </a:buClr>
              <a:buSzPts val="5200"/>
              <a:buNone/>
              <a:defRPr sz="5200">
                <a:solidFill>
                  <a:srgbClr val="2D2D30"/>
                </a:solidFill>
              </a:defRPr>
            </a:lvl8pPr>
            <a:lvl9pPr lvl="8" rtl="0">
              <a:spcBef>
                <a:spcPts val="0"/>
              </a:spcBef>
              <a:spcAft>
                <a:spcPts val="0"/>
              </a:spcAft>
              <a:buClr>
                <a:srgbClr val="2D2D30"/>
              </a:buClr>
              <a:buSzPts val="5200"/>
              <a:buNone/>
              <a:defRPr sz="5200">
                <a:solidFill>
                  <a:srgbClr val="2D2D30"/>
                </a:solidFil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DESIGN 1 2">
  <p:cSld name="CUSTOM_3_2">
    <p:spTree>
      <p:nvGrpSpPr>
        <p:cNvPr id="1" name="Shape 164"/>
        <p:cNvGrpSpPr/>
        <p:nvPr/>
      </p:nvGrpSpPr>
      <p:grpSpPr>
        <a:xfrm>
          <a:off x="0" y="0"/>
          <a:ext cx="0" cy="0"/>
          <a:chOff x="0" y="0"/>
          <a:chExt cx="0" cy="0"/>
        </a:xfrm>
      </p:grpSpPr>
      <p:sp>
        <p:nvSpPr>
          <p:cNvPr id="165" name="Google Shape;165;p19"/>
          <p:cNvSpPr/>
          <p:nvPr/>
        </p:nvSpPr>
        <p:spPr>
          <a:xfrm rot="3081663">
            <a:off x="2166847" y="407174"/>
            <a:ext cx="2573306" cy="3359860"/>
          </a:xfrm>
          <a:prstGeom prst="triangle">
            <a:avLst>
              <a:gd name="adj" fmla="val 0"/>
            </a:avLst>
          </a:pr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9"/>
          <p:cNvSpPr/>
          <p:nvPr/>
        </p:nvSpPr>
        <p:spPr>
          <a:xfrm>
            <a:off x="0" y="-125"/>
            <a:ext cx="4098600" cy="5144100"/>
          </a:xfrm>
          <a:prstGeom prst="triangle">
            <a:avLst>
              <a:gd name="adj" fmla="val 0"/>
            </a:avLst>
          </a:pr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9"/>
          <p:cNvSpPr/>
          <p:nvPr/>
        </p:nvSpPr>
        <p:spPr>
          <a:xfrm>
            <a:off x="0" y="3063775"/>
            <a:ext cx="1657500" cy="2080200"/>
          </a:xfrm>
          <a:prstGeom prst="triangle">
            <a:avLst>
              <a:gd name="adj" fmla="val 0"/>
            </a:avLst>
          </a:pr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9"/>
          <p:cNvSpPr/>
          <p:nvPr/>
        </p:nvSpPr>
        <p:spPr>
          <a:xfrm rot="10800000" flipH="1">
            <a:off x="0" y="-125"/>
            <a:ext cx="4098600" cy="5144100"/>
          </a:xfrm>
          <a:prstGeom prst="triangle">
            <a:avLst>
              <a:gd name="adj" fmla="val 0"/>
            </a:avLst>
          </a:pr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9"/>
          <p:cNvSpPr/>
          <p:nvPr/>
        </p:nvSpPr>
        <p:spPr>
          <a:xfrm rot="10800000" flipH="1">
            <a:off x="0" y="0"/>
            <a:ext cx="1657500" cy="2080200"/>
          </a:xfrm>
          <a:prstGeom prst="triangle">
            <a:avLst>
              <a:gd name="adj" fmla="val 0"/>
            </a:avLst>
          </a:pr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9"/>
          <p:cNvSpPr txBox="1">
            <a:spLocks noGrp="1"/>
          </p:cNvSpPr>
          <p:nvPr>
            <p:ph type="ctrTitle"/>
          </p:nvPr>
        </p:nvSpPr>
        <p:spPr>
          <a:xfrm>
            <a:off x="555220" y="1545625"/>
            <a:ext cx="1935000" cy="20526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2D2D30"/>
              </a:buClr>
              <a:buSzPts val="2400"/>
              <a:buNone/>
              <a:defRPr sz="2400">
                <a:solidFill>
                  <a:srgbClr val="2D2D30"/>
                </a:solidFill>
              </a:defRPr>
            </a:lvl1pPr>
            <a:lvl2pPr lvl="1" rtl="0">
              <a:spcBef>
                <a:spcPts val="0"/>
              </a:spcBef>
              <a:spcAft>
                <a:spcPts val="0"/>
              </a:spcAft>
              <a:buClr>
                <a:srgbClr val="2D2D30"/>
              </a:buClr>
              <a:buSzPts val="5200"/>
              <a:buNone/>
              <a:defRPr sz="5200">
                <a:solidFill>
                  <a:srgbClr val="2D2D30"/>
                </a:solidFill>
              </a:defRPr>
            </a:lvl2pPr>
            <a:lvl3pPr lvl="2" rtl="0">
              <a:spcBef>
                <a:spcPts val="0"/>
              </a:spcBef>
              <a:spcAft>
                <a:spcPts val="0"/>
              </a:spcAft>
              <a:buClr>
                <a:srgbClr val="2D2D30"/>
              </a:buClr>
              <a:buSzPts val="5200"/>
              <a:buNone/>
              <a:defRPr sz="5200">
                <a:solidFill>
                  <a:srgbClr val="2D2D30"/>
                </a:solidFill>
              </a:defRPr>
            </a:lvl3pPr>
            <a:lvl4pPr lvl="3" rtl="0">
              <a:spcBef>
                <a:spcPts val="0"/>
              </a:spcBef>
              <a:spcAft>
                <a:spcPts val="0"/>
              </a:spcAft>
              <a:buClr>
                <a:srgbClr val="2D2D30"/>
              </a:buClr>
              <a:buSzPts val="5200"/>
              <a:buNone/>
              <a:defRPr sz="5200">
                <a:solidFill>
                  <a:srgbClr val="2D2D30"/>
                </a:solidFill>
              </a:defRPr>
            </a:lvl4pPr>
            <a:lvl5pPr lvl="4" rtl="0">
              <a:spcBef>
                <a:spcPts val="0"/>
              </a:spcBef>
              <a:spcAft>
                <a:spcPts val="0"/>
              </a:spcAft>
              <a:buClr>
                <a:srgbClr val="2D2D30"/>
              </a:buClr>
              <a:buSzPts val="5200"/>
              <a:buNone/>
              <a:defRPr sz="5200">
                <a:solidFill>
                  <a:srgbClr val="2D2D30"/>
                </a:solidFill>
              </a:defRPr>
            </a:lvl5pPr>
            <a:lvl6pPr lvl="5" rtl="0">
              <a:spcBef>
                <a:spcPts val="0"/>
              </a:spcBef>
              <a:spcAft>
                <a:spcPts val="0"/>
              </a:spcAft>
              <a:buClr>
                <a:srgbClr val="2D2D30"/>
              </a:buClr>
              <a:buSzPts val="5200"/>
              <a:buNone/>
              <a:defRPr sz="5200">
                <a:solidFill>
                  <a:srgbClr val="2D2D30"/>
                </a:solidFill>
              </a:defRPr>
            </a:lvl6pPr>
            <a:lvl7pPr lvl="6" rtl="0">
              <a:spcBef>
                <a:spcPts val="0"/>
              </a:spcBef>
              <a:spcAft>
                <a:spcPts val="0"/>
              </a:spcAft>
              <a:buClr>
                <a:srgbClr val="2D2D30"/>
              </a:buClr>
              <a:buSzPts val="5200"/>
              <a:buNone/>
              <a:defRPr sz="5200">
                <a:solidFill>
                  <a:srgbClr val="2D2D30"/>
                </a:solidFill>
              </a:defRPr>
            </a:lvl7pPr>
            <a:lvl8pPr lvl="7" rtl="0">
              <a:spcBef>
                <a:spcPts val="0"/>
              </a:spcBef>
              <a:spcAft>
                <a:spcPts val="0"/>
              </a:spcAft>
              <a:buClr>
                <a:srgbClr val="2D2D30"/>
              </a:buClr>
              <a:buSzPts val="5200"/>
              <a:buNone/>
              <a:defRPr sz="5200">
                <a:solidFill>
                  <a:srgbClr val="2D2D30"/>
                </a:solidFill>
              </a:defRPr>
            </a:lvl8pPr>
            <a:lvl9pPr lvl="8" rtl="0">
              <a:spcBef>
                <a:spcPts val="0"/>
              </a:spcBef>
              <a:spcAft>
                <a:spcPts val="0"/>
              </a:spcAft>
              <a:buClr>
                <a:srgbClr val="2D2D30"/>
              </a:buClr>
              <a:buSzPts val="5200"/>
              <a:buNone/>
              <a:defRPr sz="5200">
                <a:solidFill>
                  <a:srgbClr val="2D2D30"/>
                </a:solidFill>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IG NUMBER + SUBTITLE">
  <p:cSld name="CUSTOM_4">
    <p:spTree>
      <p:nvGrpSpPr>
        <p:cNvPr id="1" name="Shape 171"/>
        <p:cNvGrpSpPr/>
        <p:nvPr/>
      </p:nvGrpSpPr>
      <p:grpSpPr>
        <a:xfrm>
          <a:off x="0" y="0"/>
          <a:ext cx="0" cy="0"/>
          <a:chOff x="0" y="0"/>
          <a:chExt cx="0" cy="0"/>
        </a:xfrm>
      </p:grpSpPr>
      <p:sp>
        <p:nvSpPr>
          <p:cNvPr id="172" name="Google Shape;172;p20"/>
          <p:cNvSpPr/>
          <p:nvPr/>
        </p:nvSpPr>
        <p:spPr>
          <a:xfrm>
            <a:off x="-8000" y="0"/>
            <a:ext cx="9160179" cy="5170199"/>
          </a:xfrm>
          <a:custGeom>
            <a:avLst/>
            <a:gdLst/>
            <a:ahLst/>
            <a:cxnLst/>
            <a:rect l="l" t="t" r="r" b="b"/>
            <a:pathLst>
              <a:path w="65534" h="35683" extrusionOk="0">
                <a:moveTo>
                  <a:pt x="1" y="0"/>
                </a:moveTo>
                <a:lnTo>
                  <a:pt x="1" y="35683"/>
                </a:lnTo>
                <a:lnTo>
                  <a:pt x="65533" y="35683"/>
                </a:lnTo>
                <a:lnTo>
                  <a:pt x="65533"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0"/>
          <p:cNvSpPr/>
          <p:nvPr/>
        </p:nvSpPr>
        <p:spPr>
          <a:xfrm>
            <a:off x="-8000" y="0"/>
            <a:ext cx="9160179" cy="5170199"/>
          </a:xfrm>
          <a:custGeom>
            <a:avLst/>
            <a:gdLst/>
            <a:ahLst/>
            <a:cxnLst/>
            <a:rect l="l" t="t" r="r" b="b"/>
            <a:pathLst>
              <a:path w="65534" h="35683" extrusionOk="0">
                <a:moveTo>
                  <a:pt x="1" y="0"/>
                </a:moveTo>
                <a:lnTo>
                  <a:pt x="1" y="35683"/>
                </a:lnTo>
                <a:lnTo>
                  <a:pt x="65533" y="35683"/>
                </a:lnTo>
                <a:lnTo>
                  <a:pt x="65533"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0"/>
          <p:cNvSpPr/>
          <p:nvPr/>
        </p:nvSpPr>
        <p:spPr>
          <a:xfrm>
            <a:off x="4833784" y="0"/>
            <a:ext cx="4298158" cy="3083457"/>
          </a:xfrm>
          <a:custGeom>
            <a:avLst/>
            <a:gdLst/>
            <a:ahLst/>
            <a:cxnLst/>
            <a:rect l="l" t="t" r="r" b="b"/>
            <a:pathLst>
              <a:path w="30750" h="21281" extrusionOk="0">
                <a:moveTo>
                  <a:pt x="11846" y="0"/>
                </a:moveTo>
                <a:lnTo>
                  <a:pt x="0" y="11703"/>
                </a:lnTo>
                <a:lnTo>
                  <a:pt x="9470" y="21280"/>
                </a:lnTo>
                <a:lnTo>
                  <a:pt x="30750"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0"/>
          <p:cNvSpPr/>
          <p:nvPr/>
        </p:nvSpPr>
        <p:spPr>
          <a:xfrm>
            <a:off x="-8000" y="0"/>
            <a:ext cx="8178661" cy="5170199"/>
          </a:xfrm>
          <a:custGeom>
            <a:avLst/>
            <a:gdLst/>
            <a:ahLst/>
            <a:cxnLst/>
            <a:rect l="l" t="t" r="r" b="b"/>
            <a:pathLst>
              <a:path w="58512" h="35683" extrusionOk="0">
                <a:moveTo>
                  <a:pt x="1" y="0"/>
                </a:moveTo>
                <a:lnTo>
                  <a:pt x="1" y="5077"/>
                </a:lnTo>
                <a:lnTo>
                  <a:pt x="30606" y="35683"/>
                </a:lnTo>
                <a:lnTo>
                  <a:pt x="58512" y="35683"/>
                </a:lnTo>
                <a:lnTo>
                  <a:pt x="22793"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p:nvPr/>
        </p:nvSpPr>
        <p:spPr>
          <a:xfrm rot="5400000">
            <a:off x="3334300" y="-2001150"/>
            <a:ext cx="2475600" cy="916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77" name="Google Shape;177;p20"/>
          <p:cNvSpPr txBox="1">
            <a:spLocks noGrp="1"/>
          </p:cNvSpPr>
          <p:nvPr>
            <p:ph type="title" hasCustomPrompt="1"/>
          </p:nvPr>
        </p:nvSpPr>
        <p:spPr>
          <a:xfrm>
            <a:off x="311700" y="1062550"/>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D2D30"/>
              </a:buClr>
              <a:buSzPts val="7200"/>
              <a:buNone/>
              <a:defRPr sz="7200">
                <a:solidFill>
                  <a:srgbClr val="2D2D30"/>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78" name="Google Shape;178;p20"/>
          <p:cNvSpPr/>
          <p:nvPr/>
        </p:nvSpPr>
        <p:spPr>
          <a:xfrm>
            <a:off x="3177830" y="0"/>
            <a:ext cx="3311888" cy="1695677"/>
          </a:xfrm>
          <a:custGeom>
            <a:avLst/>
            <a:gdLst/>
            <a:ahLst/>
            <a:cxnLst/>
            <a:rect l="l" t="t" r="r" b="b"/>
            <a:pathLst>
              <a:path w="23694" h="11703" extrusionOk="0">
                <a:moveTo>
                  <a:pt x="1" y="0"/>
                </a:moveTo>
                <a:lnTo>
                  <a:pt x="11847" y="11703"/>
                </a:lnTo>
                <a:lnTo>
                  <a:pt x="23693"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0"/>
          <p:cNvSpPr/>
          <p:nvPr/>
        </p:nvSpPr>
        <p:spPr>
          <a:xfrm>
            <a:off x="-8000" y="735623"/>
            <a:ext cx="4278170" cy="4434580"/>
          </a:xfrm>
          <a:custGeom>
            <a:avLst/>
            <a:gdLst/>
            <a:ahLst/>
            <a:cxnLst/>
            <a:rect l="l" t="t" r="r" b="b"/>
            <a:pathLst>
              <a:path w="30607" h="30606" extrusionOk="0">
                <a:moveTo>
                  <a:pt x="1" y="0"/>
                </a:moveTo>
                <a:lnTo>
                  <a:pt x="1" y="20560"/>
                </a:lnTo>
                <a:lnTo>
                  <a:pt x="10047" y="30606"/>
                </a:lnTo>
                <a:lnTo>
                  <a:pt x="30606" y="30606"/>
                </a:lnTo>
                <a:lnTo>
                  <a:pt x="1"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0"/>
          <p:cNvSpPr txBox="1">
            <a:spLocks noGrp="1"/>
          </p:cNvSpPr>
          <p:nvPr>
            <p:ph type="subTitle" idx="1"/>
          </p:nvPr>
        </p:nvSpPr>
        <p:spPr>
          <a:xfrm>
            <a:off x="1752600" y="2805450"/>
            <a:ext cx="5660400" cy="294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NUMBERS + SUBTITLES">
  <p:cSld name="CUSTOM_7">
    <p:spTree>
      <p:nvGrpSpPr>
        <p:cNvPr id="1" name="Shape 181"/>
        <p:cNvGrpSpPr/>
        <p:nvPr/>
      </p:nvGrpSpPr>
      <p:grpSpPr>
        <a:xfrm>
          <a:off x="0" y="0"/>
          <a:ext cx="0" cy="0"/>
          <a:chOff x="0" y="0"/>
          <a:chExt cx="0" cy="0"/>
        </a:xfrm>
      </p:grpSpPr>
      <p:sp>
        <p:nvSpPr>
          <p:cNvPr id="182" name="Google Shape;182;p21"/>
          <p:cNvSpPr/>
          <p:nvPr/>
        </p:nvSpPr>
        <p:spPr>
          <a:xfrm rot="10800000" flipH="1">
            <a:off x="-8000" y="3"/>
            <a:ext cx="9160179" cy="5170199"/>
          </a:xfrm>
          <a:custGeom>
            <a:avLst/>
            <a:gdLst/>
            <a:ahLst/>
            <a:cxnLst/>
            <a:rect l="l" t="t" r="r" b="b"/>
            <a:pathLst>
              <a:path w="65534" h="35683" extrusionOk="0">
                <a:moveTo>
                  <a:pt x="1" y="0"/>
                </a:moveTo>
                <a:lnTo>
                  <a:pt x="1" y="35683"/>
                </a:lnTo>
                <a:lnTo>
                  <a:pt x="65533" y="35683"/>
                </a:lnTo>
                <a:lnTo>
                  <a:pt x="65533"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1"/>
          <p:cNvSpPr/>
          <p:nvPr/>
        </p:nvSpPr>
        <p:spPr>
          <a:xfrm rot="10800000" flipH="1">
            <a:off x="-8000" y="3"/>
            <a:ext cx="9160179" cy="5170199"/>
          </a:xfrm>
          <a:custGeom>
            <a:avLst/>
            <a:gdLst/>
            <a:ahLst/>
            <a:cxnLst/>
            <a:rect l="l" t="t" r="r" b="b"/>
            <a:pathLst>
              <a:path w="65534" h="35683" extrusionOk="0">
                <a:moveTo>
                  <a:pt x="1" y="0"/>
                </a:moveTo>
                <a:lnTo>
                  <a:pt x="1" y="35683"/>
                </a:lnTo>
                <a:lnTo>
                  <a:pt x="65533" y="35683"/>
                </a:lnTo>
                <a:lnTo>
                  <a:pt x="65533"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1"/>
          <p:cNvSpPr/>
          <p:nvPr/>
        </p:nvSpPr>
        <p:spPr>
          <a:xfrm rot="10800000" flipH="1">
            <a:off x="4833784" y="2086745"/>
            <a:ext cx="4298158" cy="3083457"/>
          </a:xfrm>
          <a:custGeom>
            <a:avLst/>
            <a:gdLst/>
            <a:ahLst/>
            <a:cxnLst/>
            <a:rect l="l" t="t" r="r" b="b"/>
            <a:pathLst>
              <a:path w="30750" h="21281" extrusionOk="0">
                <a:moveTo>
                  <a:pt x="11846" y="0"/>
                </a:moveTo>
                <a:lnTo>
                  <a:pt x="0" y="11703"/>
                </a:lnTo>
                <a:lnTo>
                  <a:pt x="9470" y="21280"/>
                </a:lnTo>
                <a:lnTo>
                  <a:pt x="30750"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1"/>
          <p:cNvSpPr/>
          <p:nvPr/>
        </p:nvSpPr>
        <p:spPr>
          <a:xfrm rot="10800000" flipH="1">
            <a:off x="-8000" y="3"/>
            <a:ext cx="8178661" cy="5170199"/>
          </a:xfrm>
          <a:custGeom>
            <a:avLst/>
            <a:gdLst/>
            <a:ahLst/>
            <a:cxnLst/>
            <a:rect l="l" t="t" r="r" b="b"/>
            <a:pathLst>
              <a:path w="58512" h="35683" extrusionOk="0">
                <a:moveTo>
                  <a:pt x="1" y="0"/>
                </a:moveTo>
                <a:lnTo>
                  <a:pt x="1" y="5077"/>
                </a:lnTo>
                <a:lnTo>
                  <a:pt x="30606" y="35683"/>
                </a:lnTo>
                <a:lnTo>
                  <a:pt x="58512" y="35683"/>
                </a:lnTo>
                <a:lnTo>
                  <a:pt x="22793"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1"/>
          <p:cNvSpPr/>
          <p:nvPr/>
        </p:nvSpPr>
        <p:spPr>
          <a:xfrm rot="5400000" flipH="1">
            <a:off x="3334300" y="-1988848"/>
            <a:ext cx="2475600" cy="916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87" name="Google Shape;187;p21"/>
          <p:cNvSpPr/>
          <p:nvPr/>
        </p:nvSpPr>
        <p:spPr>
          <a:xfrm rot="10800000" flipH="1">
            <a:off x="3177830" y="3474525"/>
            <a:ext cx="3311888" cy="1695677"/>
          </a:xfrm>
          <a:custGeom>
            <a:avLst/>
            <a:gdLst/>
            <a:ahLst/>
            <a:cxnLst/>
            <a:rect l="l" t="t" r="r" b="b"/>
            <a:pathLst>
              <a:path w="23694" h="11703" extrusionOk="0">
                <a:moveTo>
                  <a:pt x="1" y="0"/>
                </a:moveTo>
                <a:lnTo>
                  <a:pt x="11847" y="11703"/>
                </a:lnTo>
                <a:lnTo>
                  <a:pt x="23693"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1"/>
          <p:cNvSpPr/>
          <p:nvPr/>
        </p:nvSpPr>
        <p:spPr>
          <a:xfrm rot="5400000">
            <a:off x="2730100" y="-1988850"/>
            <a:ext cx="3684000" cy="916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E707B"/>
              </a:solidFill>
            </a:endParaRPr>
          </a:p>
        </p:txBody>
      </p:sp>
      <p:sp>
        <p:nvSpPr>
          <p:cNvPr id="189" name="Google Shape;189;p21"/>
          <p:cNvSpPr txBox="1">
            <a:spLocks noGrp="1"/>
          </p:cNvSpPr>
          <p:nvPr>
            <p:ph type="title" hasCustomPrompt="1"/>
          </p:nvPr>
        </p:nvSpPr>
        <p:spPr>
          <a:xfrm>
            <a:off x="314550" y="813150"/>
            <a:ext cx="8520600" cy="9645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D2D30"/>
              </a:buClr>
              <a:buSzPts val="4800"/>
              <a:buNone/>
              <a:defRPr sz="4800">
                <a:solidFill>
                  <a:srgbClr val="2D2D30"/>
                </a:solidFill>
              </a:defRPr>
            </a:lvl1pPr>
            <a:lvl2pPr lvl="1" algn="ctr" rtl="0">
              <a:spcBef>
                <a:spcPts val="0"/>
              </a:spcBef>
              <a:spcAft>
                <a:spcPts val="0"/>
              </a:spcAft>
              <a:buClr>
                <a:srgbClr val="2D2D30"/>
              </a:buClr>
              <a:buSzPts val="4800"/>
              <a:buNone/>
              <a:defRPr sz="4800">
                <a:solidFill>
                  <a:srgbClr val="2D2D30"/>
                </a:solidFill>
              </a:defRPr>
            </a:lvl2pPr>
            <a:lvl3pPr lvl="2" algn="ctr" rtl="0">
              <a:spcBef>
                <a:spcPts val="0"/>
              </a:spcBef>
              <a:spcAft>
                <a:spcPts val="0"/>
              </a:spcAft>
              <a:buClr>
                <a:srgbClr val="2D2D30"/>
              </a:buClr>
              <a:buSzPts val="4800"/>
              <a:buNone/>
              <a:defRPr sz="4800">
                <a:solidFill>
                  <a:srgbClr val="2D2D30"/>
                </a:solidFill>
              </a:defRPr>
            </a:lvl3pPr>
            <a:lvl4pPr lvl="3" algn="ctr" rtl="0">
              <a:spcBef>
                <a:spcPts val="0"/>
              </a:spcBef>
              <a:spcAft>
                <a:spcPts val="0"/>
              </a:spcAft>
              <a:buClr>
                <a:srgbClr val="2D2D30"/>
              </a:buClr>
              <a:buSzPts val="4800"/>
              <a:buNone/>
              <a:defRPr sz="4800">
                <a:solidFill>
                  <a:srgbClr val="2D2D30"/>
                </a:solidFill>
              </a:defRPr>
            </a:lvl4pPr>
            <a:lvl5pPr lvl="4" algn="ctr" rtl="0">
              <a:spcBef>
                <a:spcPts val="0"/>
              </a:spcBef>
              <a:spcAft>
                <a:spcPts val="0"/>
              </a:spcAft>
              <a:buClr>
                <a:srgbClr val="2D2D30"/>
              </a:buClr>
              <a:buSzPts val="4800"/>
              <a:buNone/>
              <a:defRPr sz="4800">
                <a:solidFill>
                  <a:srgbClr val="2D2D30"/>
                </a:solidFill>
              </a:defRPr>
            </a:lvl5pPr>
            <a:lvl6pPr lvl="5" algn="ctr" rtl="0">
              <a:spcBef>
                <a:spcPts val="0"/>
              </a:spcBef>
              <a:spcAft>
                <a:spcPts val="0"/>
              </a:spcAft>
              <a:buClr>
                <a:srgbClr val="2D2D30"/>
              </a:buClr>
              <a:buSzPts val="4800"/>
              <a:buNone/>
              <a:defRPr sz="4800">
                <a:solidFill>
                  <a:srgbClr val="2D2D30"/>
                </a:solidFill>
              </a:defRPr>
            </a:lvl6pPr>
            <a:lvl7pPr lvl="6" algn="ctr" rtl="0">
              <a:spcBef>
                <a:spcPts val="0"/>
              </a:spcBef>
              <a:spcAft>
                <a:spcPts val="0"/>
              </a:spcAft>
              <a:buClr>
                <a:srgbClr val="2D2D30"/>
              </a:buClr>
              <a:buSzPts val="4800"/>
              <a:buNone/>
              <a:defRPr sz="4800">
                <a:solidFill>
                  <a:srgbClr val="2D2D30"/>
                </a:solidFill>
              </a:defRPr>
            </a:lvl7pPr>
            <a:lvl8pPr lvl="7" algn="ctr" rtl="0">
              <a:spcBef>
                <a:spcPts val="0"/>
              </a:spcBef>
              <a:spcAft>
                <a:spcPts val="0"/>
              </a:spcAft>
              <a:buClr>
                <a:srgbClr val="2D2D30"/>
              </a:buClr>
              <a:buSzPts val="4800"/>
              <a:buNone/>
              <a:defRPr sz="4800">
                <a:solidFill>
                  <a:srgbClr val="2D2D30"/>
                </a:solidFill>
              </a:defRPr>
            </a:lvl8pPr>
            <a:lvl9pPr lvl="8" algn="ctr" rtl="0">
              <a:spcBef>
                <a:spcPts val="0"/>
              </a:spcBef>
              <a:spcAft>
                <a:spcPts val="0"/>
              </a:spcAft>
              <a:buClr>
                <a:srgbClr val="2D2D30"/>
              </a:buClr>
              <a:buSzPts val="4800"/>
              <a:buNone/>
              <a:defRPr sz="4800">
                <a:solidFill>
                  <a:srgbClr val="2D2D30"/>
                </a:solidFill>
              </a:defRPr>
            </a:lvl9pPr>
          </a:lstStyle>
          <a:p>
            <a:r>
              <a:t>xx%</a:t>
            </a:r>
          </a:p>
        </p:txBody>
      </p:sp>
      <p:sp>
        <p:nvSpPr>
          <p:cNvPr id="190" name="Google Shape;190;p21"/>
          <p:cNvSpPr txBox="1">
            <a:spLocks noGrp="1"/>
          </p:cNvSpPr>
          <p:nvPr>
            <p:ph type="subTitle" idx="1"/>
          </p:nvPr>
        </p:nvSpPr>
        <p:spPr>
          <a:xfrm>
            <a:off x="-277450" y="1597038"/>
            <a:ext cx="9720600" cy="294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191" name="Google Shape;191;p21"/>
          <p:cNvSpPr txBox="1">
            <a:spLocks noGrp="1"/>
          </p:cNvSpPr>
          <p:nvPr>
            <p:ph type="title" idx="2" hasCustomPrompt="1"/>
          </p:nvPr>
        </p:nvSpPr>
        <p:spPr>
          <a:xfrm>
            <a:off x="314550" y="1960700"/>
            <a:ext cx="8520600" cy="9645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D2D30"/>
              </a:buClr>
              <a:buSzPts val="4800"/>
              <a:buNone/>
              <a:defRPr sz="4800">
                <a:solidFill>
                  <a:srgbClr val="2D2D30"/>
                </a:solidFill>
              </a:defRPr>
            </a:lvl1pPr>
            <a:lvl2pPr lvl="1" algn="ctr" rtl="0">
              <a:spcBef>
                <a:spcPts val="0"/>
              </a:spcBef>
              <a:spcAft>
                <a:spcPts val="0"/>
              </a:spcAft>
              <a:buClr>
                <a:srgbClr val="2D2D30"/>
              </a:buClr>
              <a:buSzPts val="4800"/>
              <a:buNone/>
              <a:defRPr sz="4800">
                <a:solidFill>
                  <a:srgbClr val="2D2D30"/>
                </a:solidFill>
              </a:defRPr>
            </a:lvl2pPr>
            <a:lvl3pPr lvl="2" algn="ctr" rtl="0">
              <a:spcBef>
                <a:spcPts val="0"/>
              </a:spcBef>
              <a:spcAft>
                <a:spcPts val="0"/>
              </a:spcAft>
              <a:buClr>
                <a:srgbClr val="2D2D30"/>
              </a:buClr>
              <a:buSzPts val="4800"/>
              <a:buNone/>
              <a:defRPr sz="4800">
                <a:solidFill>
                  <a:srgbClr val="2D2D30"/>
                </a:solidFill>
              </a:defRPr>
            </a:lvl3pPr>
            <a:lvl4pPr lvl="3" algn="ctr" rtl="0">
              <a:spcBef>
                <a:spcPts val="0"/>
              </a:spcBef>
              <a:spcAft>
                <a:spcPts val="0"/>
              </a:spcAft>
              <a:buClr>
                <a:srgbClr val="2D2D30"/>
              </a:buClr>
              <a:buSzPts val="4800"/>
              <a:buNone/>
              <a:defRPr sz="4800">
                <a:solidFill>
                  <a:srgbClr val="2D2D30"/>
                </a:solidFill>
              </a:defRPr>
            </a:lvl4pPr>
            <a:lvl5pPr lvl="4" algn="ctr" rtl="0">
              <a:spcBef>
                <a:spcPts val="0"/>
              </a:spcBef>
              <a:spcAft>
                <a:spcPts val="0"/>
              </a:spcAft>
              <a:buClr>
                <a:srgbClr val="2D2D30"/>
              </a:buClr>
              <a:buSzPts val="4800"/>
              <a:buNone/>
              <a:defRPr sz="4800">
                <a:solidFill>
                  <a:srgbClr val="2D2D30"/>
                </a:solidFill>
              </a:defRPr>
            </a:lvl5pPr>
            <a:lvl6pPr lvl="5" algn="ctr" rtl="0">
              <a:spcBef>
                <a:spcPts val="0"/>
              </a:spcBef>
              <a:spcAft>
                <a:spcPts val="0"/>
              </a:spcAft>
              <a:buClr>
                <a:srgbClr val="2D2D30"/>
              </a:buClr>
              <a:buSzPts val="4800"/>
              <a:buNone/>
              <a:defRPr sz="4800">
                <a:solidFill>
                  <a:srgbClr val="2D2D30"/>
                </a:solidFill>
              </a:defRPr>
            </a:lvl6pPr>
            <a:lvl7pPr lvl="6" algn="ctr" rtl="0">
              <a:spcBef>
                <a:spcPts val="0"/>
              </a:spcBef>
              <a:spcAft>
                <a:spcPts val="0"/>
              </a:spcAft>
              <a:buClr>
                <a:srgbClr val="2D2D30"/>
              </a:buClr>
              <a:buSzPts val="4800"/>
              <a:buNone/>
              <a:defRPr sz="4800">
                <a:solidFill>
                  <a:srgbClr val="2D2D30"/>
                </a:solidFill>
              </a:defRPr>
            </a:lvl7pPr>
            <a:lvl8pPr lvl="7" algn="ctr" rtl="0">
              <a:spcBef>
                <a:spcPts val="0"/>
              </a:spcBef>
              <a:spcAft>
                <a:spcPts val="0"/>
              </a:spcAft>
              <a:buClr>
                <a:srgbClr val="2D2D30"/>
              </a:buClr>
              <a:buSzPts val="4800"/>
              <a:buNone/>
              <a:defRPr sz="4800">
                <a:solidFill>
                  <a:srgbClr val="2D2D30"/>
                </a:solidFill>
              </a:defRPr>
            </a:lvl8pPr>
            <a:lvl9pPr lvl="8" algn="ctr" rtl="0">
              <a:spcBef>
                <a:spcPts val="0"/>
              </a:spcBef>
              <a:spcAft>
                <a:spcPts val="0"/>
              </a:spcAft>
              <a:buClr>
                <a:srgbClr val="2D2D30"/>
              </a:buClr>
              <a:buSzPts val="4800"/>
              <a:buNone/>
              <a:defRPr sz="4800">
                <a:solidFill>
                  <a:srgbClr val="2D2D30"/>
                </a:solidFill>
              </a:defRPr>
            </a:lvl9pPr>
          </a:lstStyle>
          <a:p>
            <a:r>
              <a:t>xx%</a:t>
            </a:r>
          </a:p>
        </p:txBody>
      </p:sp>
      <p:sp>
        <p:nvSpPr>
          <p:cNvPr id="192" name="Google Shape;192;p21"/>
          <p:cNvSpPr txBox="1">
            <a:spLocks noGrp="1"/>
          </p:cNvSpPr>
          <p:nvPr>
            <p:ph type="subTitle" idx="3"/>
          </p:nvPr>
        </p:nvSpPr>
        <p:spPr>
          <a:xfrm>
            <a:off x="-277450" y="2744588"/>
            <a:ext cx="9720600" cy="294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193" name="Google Shape;193;p21"/>
          <p:cNvSpPr txBox="1">
            <a:spLocks noGrp="1"/>
          </p:cNvSpPr>
          <p:nvPr>
            <p:ph type="title" idx="4" hasCustomPrompt="1"/>
          </p:nvPr>
        </p:nvSpPr>
        <p:spPr>
          <a:xfrm>
            <a:off x="314550" y="3146350"/>
            <a:ext cx="8520600" cy="9645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D2D30"/>
              </a:buClr>
              <a:buSzPts val="4800"/>
              <a:buNone/>
              <a:defRPr sz="4800">
                <a:solidFill>
                  <a:srgbClr val="2D2D30"/>
                </a:solidFill>
              </a:defRPr>
            </a:lvl1pPr>
            <a:lvl2pPr lvl="1" algn="ctr" rtl="0">
              <a:spcBef>
                <a:spcPts val="0"/>
              </a:spcBef>
              <a:spcAft>
                <a:spcPts val="0"/>
              </a:spcAft>
              <a:buClr>
                <a:srgbClr val="2D2D30"/>
              </a:buClr>
              <a:buSzPts val="4800"/>
              <a:buNone/>
              <a:defRPr sz="4800">
                <a:solidFill>
                  <a:srgbClr val="2D2D30"/>
                </a:solidFill>
              </a:defRPr>
            </a:lvl2pPr>
            <a:lvl3pPr lvl="2" algn="ctr" rtl="0">
              <a:spcBef>
                <a:spcPts val="0"/>
              </a:spcBef>
              <a:spcAft>
                <a:spcPts val="0"/>
              </a:spcAft>
              <a:buClr>
                <a:srgbClr val="2D2D30"/>
              </a:buClr>
              <a:buSzPts val="4800"/>
              <a:buNone/>
              <a:defRPr sz="4800">
                <a:solidFill>
                  <a:srgbClr val="2D2D30"/>
                </a:solidFill>
              </a:defRPr>
            </a:lvl3pPr>
            <a:lvl4pPr lvl="3" algn="ctr" rtl="0">
              <a:spcBef>
                <a:spcPts val="0"/>
              </a:spcBef>
              <a:spcAft>
                <a:spcPts val="0"/>
              </a:spcAft>
              <a:buClr>
                <a:srgbClr val="2D2D30"/>
              </a:buClr>
              <a:buSzPts val="4800"/>
              <a:buNone/>
              <a:defRPr sz="4800">
                <a:solidFill>
                  <a:srgbClr val="2D2D30"/>
                </a:solidFill>
              </a:defRPr>
            </a:lvl4pPr>
            <a:lvl5pPr lvl="4" algn="ctr" rtl="0">
              <a:spcBef>
                <a:spcPts val="0"/>
              </a:spcBef>
              <a:spcAft>
                <a:spcPts val="0"/>
              </a:spcAft>
              <a:buClr>
                <a:srgbClr val="2D2D30"/>
              </a:buClr>
              <a:buSzPts val="4800"/>
              <a:buNone/>
              <a:defRPr sz="4800">
                <a:solidFill>
                  <a:srgbClr val="2D2D30"/>
                </a:solidFill>
              </a:defRPr>
            </a:lvl5pPr>
            <a:lvl6pPr lvl="5" algn="ctr" rtl="0">
              <a:spcBef>
                <a:spcPts val="0"/>
              </a:spcBef>
              <a:spcAft>
                <a:spcPts val="0"/>
              </a:spcAft>
              <a:buClr>
                <a:srgbClr val="2D2D30"/>
              </a:buClr>
              <a:buSzPts val="4800"/>
              <a:buNone/>
              <a:defRPr sz="4800">
                <a:solidFill>
                  <a:srgbClr val="2D2D30"/>
                </a:solidFill>
              </a:defRPr>
            </a:lvl6pPr>
            <a:lvl7pPr lvl="6" algn="ctr" rtl="0">
              <a:spcBef>
                <a:spcPts val="0"/>
              </a:spcBef>
              <a:spcAft>
                <a:spcPts val="0"/>
              </a:spcAft>
              <a:buClr>
                <a:srgbClr val="2D2D30"/>
              </a:buClr>
              <a:buSzPts val="4800"/>
              <a:buNone/>
              <a:defRPr sz="4800">
                <a:solidFill>
                  <a:srgbClr val="2D2D30"/>
                </a:solidFill>
              </a:defRPr>
            </a:lvl7pPr>
            <a:lvl8pPr lvl="7" algn="ctr" rtl="0">
              <a:spcBef>
                <a:spcPts val="0"/>
              </a:spcBef>
              <a:spcAft>
                <a:spcPts val="0"/>
              </a:spcAft>
              <a:buClr>
                <a:srgbClr val="2D2D30"/>
              </a:buClr>
              <a:buSzPts val="4800"/>
              <a:buNone/>
              <a:defRPr sz="4800">
                <a:solidFill>
                  <a:srgbClr val="2D2D30"/>
                </a:solidFill>
              </a:defRPr>
            </a:lvl8pPr>
            <a:lvl9pPr lvl="8" algn="ctr" rtl="0">
              <a:spcBef>
                <a:spcPts val="0"/>
              </a:spcBef>
              <a:spcAft>
                <a:spcPts val="0"/>
              </a:spcAft>
              <a:buClr>
                <a:srgbClr val="2D2D30"/>
              </a:buClr>
              <a:buSzPts val="4800"/>
              <a:buNone/>
              <a:defRPr sz="4800">
                <a:solidFill>
                  <a:srgbClr val="2D2D30"/>
                </a:solidFill>
              </a:defRPr>
            </a:lvl9pPr>
          </a:lstStyle>
          <a:p>
            <a:r>
              <a:t>xx%</a:t>
            </a:r>
          </a:p>
        </p:txBody>
      </p:sp>
      <p:sp>
        <p:nvSpPr>
          <p:cNvPr id="194" name="Google Shape;194;p21"/>
          <p:cNvSpPr txBox="1">
            <a:spLocks noGrp="1"/>
          </p:cNvSpPr>
          <p:nvPr>
            <p:ph type="subTitle" idx="5"/>
          </p:nvPr>
        </p:nvSpPr>
        <p:spPr>
          <a:xfrm>
            <a:off x="-277450" y="3930238"/>
            <a:ext cx="9720600" cy="294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sz="1200"/>
            </a:lvl2pPr>
            <a:lvl3pPr lvl="2" algn="ctr" rtl="0">
              <a:lnSpc>
                <a:spcPct val="100000"/>
              </a:lnSpc>
              <a:spcBef>
                <a:spcPts val="0"/>
              </a:spcBef>
              <a:spcAft>
                <a:spcPts val="0"/>
              </a:spcAft>
              <a:buSzPts val="1200"/>
              <a:buNone/>
              <a:defRPr sz="1200"/>
            </a:lvl3pPr>
            <a:lvl4pPr lvl="3" algn="ctr" rtl="0">
              <a:lnSpc>
                <a:spcPct val="100000"/>
              </a:lnSpc>
              <a:spcBef>
                <a:spcPts val="0"/>
              </a:spcBef>
              <a:spcAft>
                <a:spcPts val="0"/>
              </a:spcAft>
              <a:buSzPts val="1200"/>
              <a:buNone/>
              <a:defRPr sz="1200"/>
            </a:lvl4pPr>
            <a:lvl5pPr lvl="4" algn="ctr" rtl="0">
              <a:lnSpc>
                <a:spcPct val="100000"/>
              </a:lnSpc>
              <a:spcBef>
                <a:spcPts val="0"/>
              </a:spcBef>
              <a:spcAft>
                <a:spcPts val="0"/>
              </a:spcAft>
              <a:buSzPts val="1200"/>
              <a:buNone/>
              <a:defRPr sz="1200"/>
            </a:lvl5pPr>
            <a:lvl6pPr lvl="5" algn="ctr" rtl="0">
              <a:lnSpc>
                <a:spcPct val="100000"/>
              </a:lnSpc>
              <a:spcBef>
                <a:spcPts val="0"/>
              </a:spcBef>
              <a:spcAft>
                <a:spcPts val="0"/>
              </a:spcAft>
              <a:buSzPts val="1200"/>
              <a:buNone/>
              <a:defRPr sz="1200"/>
            </a:lvl6pPr>
            <a:lvl7pPr lvl="6" algn="ctr" rtl="0">
              <a:lnSpc>
                <a:spcPct val="100000"/>
              </a:lnSpc>
              <a:spcBef>
                <a:spcPts val="0"/>
              </a:spcBef>
              <a:spcAft>
                <a:spcPts val="0"/>
              </a:spcAft>
              <a:buSzPts val="1200"/>
              <a:buNone/>
              <a:defRPr sz="1200"/>
            </a:lvl7pPr>
            <a:lvl8pPr lvl="7" algn="ctr" rtl="0">
              <a:lnSpc>
                <a:spcPct val="100000"/>
              </a:lnSpc>
              <a:spcBef>
                <a:spcPts val="0"/>
              </a:spcBef>
              <a:spcAft>
                <a:spcPts val="0"/>
              </a:spcAft>
              <a:buSzPts val="1200"/>
              <a:buNone/>
              <a:defRPr sz="1200"/>
            </a:lvl8pPr>
            <a:lvl9pPr lvl="8" algn="ctr" rtl="0">
              <a:lnSpc>
                <a:spcPct val="100000"/>
              </a:lnSpc>
              <a:spcBef>
                <a:spcPts val="0"/>
              </a:spcBef>
              <a:spcAft>
                <a:spcPts val="0"/>
              </a:spcAft>
              <a:buSzPts val="1200"/>
              <a:buNone/>
              <a:defRPr sz="1200"/>
            </a:lvl9pPr>
          </a:lstStyle>
          <a:p>
            <a:endParaRPr/>
          </a:p>
        </p:txBody>
      </p:sp>
      <p:sp>
        <p:nvSpPr>
          <p:cNvPr id="195" name="Google Shape;195;p21"/>
          <p:cNvSpPr/>
          <p:nvPr/>
        </p:nvSpPr>
        <p:spPr>
          <a:xfrm rot="10800000" flipH="1">
            <a:off x="-8000" y="0"/>
            <a:ext cx="4278170" cy="4434580"/>
          </a:xfrm>
          <a:custGeom>
            <a:avLst/>
            <a:gdLst/>
            <a:ahLst/>
            <a:cxnLst/>
            <a:rect l="l" t="t" r="r" b="b"/>
            <a:pathLst>
              <a:path w="30607" h="30606" extrusionOk="0">
                <a:moveTo>
                  <a:pt x="1" y="0"/>
                </a:moveTo>
                <a:lnTo>
                  <a:pt x="1" y="20560"/>
                </a:lnTo>
                <a:lnTo>
                  <a:pt x="10047" y="30606"/>
                </a:lnTo>
                <a:lnTo>
                  <a:pt x="30606" y="30606"/>
                </a:lnTo>
                <a:lnTo>
                  <a:pt x="1"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type="tx">
  <p:cSld name="TITLE_AND_BODY">
    <p:spTree>
      <p:nvGrpSpPr>
        <p:cNvPr id="1" name="Shape 26"/>
        <p:cNvGrpSpPr/>
        <p:nvPr/>
      </p:nvGrpSpPr>
      <p:grpSpPr>
        <a:xfrm>
          <a:off x="0" y="0"/>
          <a:ext cx="0" cy="0"/>
          <a:chOff x="0" y="0"/>
          <a:chExt cx="0" cy="0"/>
        </a:xfrm>
      </p:grpSpPr>
      <p:sp>
        <p:nvSpPr>
          <p:cNvPr id="27" name="Google Shape;27;p4"/>
          <p:cNvSpPr/>
          <p:nvPr/>
        </p:nvSpPr>
        <p:spPr>
          <a:xfrm>
            <a:off x="0" y="0"/>
            <a:ext cx="9143900" cy="5143471"/>
          </a:xfrm>
          <a:custGeom>
            <a:avLst/>
            <a:gdLst/>
            <a:ahLst/>
            <a:cxnLst/>
            <a:rect l="l" t="t" r="r" b="b"/>
            <a:pathLst>
              <a:path w="65570" h="35539" extrusionOk="0">
                <a:moveTo>
                  <a:pt x="1" y="0"/>
                </a:moveTo>
                <a:lnTo>
                  <a:pt x="1" y="35539"/>
                </a:lnTo>
                <a:lnTo>
                  <a:pt x="65569" y="35539"/>
                </a:lnTo>
                <a:lnTo>
                  <a:pt x="65569"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a:off x="20081" y="2058331"/>
            <a:ext cx="4293324" cy="3085156"/>
          </a:xfrm>
          <a:custGeom>
            <a:avLst/>
            <a:gdLst/>
            <a:ahLst/>
            <a:cxnLst/>
            <a:rect l="l" t="t" r="r" b="b"/>
            <a:pathLst>
              <a:path w="30787" h="21317" extrusionOk="0">
                <a:moveTo>
                  <a:pt x="21317" y="1"/>
                </a:moveTo>
                <a:lnTo>
                  <a:pt x="1" y="21317"/>
                </a:lnTo>
                <a:lnTo>
                  <a:pt x="18904" y="21317"/>
                </a:lnTo>
                <a:lnTo>
                  <a:pt x="30786" y="9615"/>
                </a:lnTo>
                <a:lnTo>
                  <a:pt x="21317" y="1"/>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a:off x="2656333" y="3449753"/>
            <a:ext cx="3309068" cy="1693746"/>
          </a:xfrm>
          <a:custGeom>
            <a:avLst/>
            <a:gdLst/>
            <a:ahLst/>
            <a:cxnLst/>
            <a:rect l="l" t="t" r="r" b="b"/>
            <a:pathLst>
              <a:path w="23729" h="11703" extrusionOk="0">
                <a:moveTo>
                  <a:pt x="11882" y="1"/>
                </a:moveTo>
                <a:lnTo>
                  <a:pt x="0" y="11703"/>
                </a:lnTo>
                <a:lnTo>
                  <a:pt x="23729" y="11703"/>
                </a:lnTo>
                <a:lnTo>
                  <a:pt x="11882" y="1"/>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p:nvPr/>
        </p:nvSpPr>
        <p:spPr>
          <a:xfrm>
            <a:off x="984132" y="0"/>
            <a:ext cx="8159784" cy="5143471"/>
          </a:xfrm>
          <a:custGeom>
            <a:avLst/>
            <a:gdLst/>
            <a:ahLst/>
            <a:cxnLst/>
            <a:rect l="l" t="t" r="r" b="b"/>
            <a:pathLst>
              <a:path w="58513" h="35539" extrusionOk="0">
                <a:moveTo>
                  <a:pt x="1" y="0"/>
                </a:moveTo>
                <a:lnTo>
                  <a:pt x="35720" y="35539"/>
                </a:lnTo>
                <a:lnTo>
                  <a:pt x="58512" y="35539"/>
                </a:lnTo>
                <a:lnTo>
                  <a:pt x="58512" y="30606"/>
                </a:lnTo>
                <a:lnTo>
                  <a:pt x="27906"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2045200" y="1097200"/>
            <a:ext cx="5053500" cy="29634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txBox="1">
            <a:spLocks noGrp="1"/>
          </p:cNvSpPr>
          <p:nvPr>
            <p:ph type="title"/>
          </p:nvPr>
        </p:nvSpPr>
        <p:spPr>
          <a:xfrm>
            <a:off x="2556300" y="2874202"/>
            <a:ext cx="4031400" cy="388800"/>
          </a:xfrm>
          <a:prstGeom prst="rect">
            <a:avLst/>
          </a:prstGeom>
        </p:spPr>
        <p:txBody>
          <a:bodyPr spcFirstLastPara="1" wrap="square" lIns="91425" tIns="91425" rIns="91425" bIns="91425" anchor="t" anchorCtr="0">
            <a:noAutofit/>
          </a:bodyPr>
          <a:lstStyle>
            <a:lvl1pPr lvl="0">
              <a:spcBef>
                <a:spcPts val="0"/>
              </a:spcBef>
              <a:spcAft>
                <a:spcPts val="0"/>
              </a:spcAft>
              <a:buClr>
                <a:srgbClr val="2D2D30"/>
              </a:buClr>
              <a:buSzPts val="1400"/>
              <a:buNone/>
              <a:defRPr sz="1400">
                <a:solidFill>
                  <a:srgbClr val="2D2D30"/>
                </a:solidFill>
              </a:defRPr>
            </a:lvl1pPr>
            <a:lvl2pPr lvl="1">
              <a:spcBef>
                <a:spcPts val="0"/>
              </a:spcBef>
              <a:spcAft>
                <a:spcPts val="0"/>
              </a:spcAft>
              <a:buClr>
                <a:srgbClr val="2D2D30"/>
              </a:buClr>
              <a:buSzPts val="2800"/>
              <a:buNone/>
              <a:defRPr>
                <a:solidFill>
                  <a:srgbClr val="2D2D30"/>
                </a:solidFill>
              </a:defRPr>
            </a:lvl2pPr>
            <a:lvl3pPr lvl="2">
              <a:spcBef>
                <a:spcPts val="0"/>
              </a:spcBef>
              <a:spcAft>
                <a:spcPts val="0"/>
              </a:spcAft>
              <a:buClr>
                <a:srgbClr val="2D2D30"/>
              </a:buClr>
              <a:buSzPts val="2800"/>
              <a:buNone/>
              <a:defRPr>
                <a:solidFill>
                  <a:srgbClr val="2D2D30"/>
                </a:solidFill>
              </a:defRPr>
            </a:lvl3pPr>
            <a:lvl4pPr lvl="3">
              <a:spcBef>
                <a:spcPts val="0"/>
              </a:spcBef>
              <a:spcAft>
                <a:spcPts val="0"/>
              </a:spcAft>
              <a:buClr>
                <a:srgbClr val="2D2D30"/>
              </a:buClr>
              <a:buSzPts val="2800"/>
              <a:buNone/>
              <a:defRPr>
                <a:solidFill>
                  <a:srgbClr val="2D2D30"/>
                </a:solidFill>
              </a:defRPr>
            </a:lvl4pPr>
            <a:lvl5pPr lvl="4">
              <a:spcBef>
                <a:spcPts val="0"/>
              </a:spcBef>
              <a:spcAft>
                <a:spcPts val="0"/>
              </a:spcAft>
              <a:buClr>
                <a:srgbClr val="2D2D30"/>
              </a:buClr>
              <a:buSzPts val="2800"/>
              <a:buNone/>
              <a:defRPr>
                <a:solidFill>
                  <a:srgbClr val="2D2D30"/>
                </a:solidFill>
              </a:defRPr>
            </a:lvl5pPr>
            <a:lvl6pPr lvl="5">
              <a:spcBef>
                <a:spcPts val="0"/>
              </a:spcBef>
              <a:spcAft>
                <a:spcPts val="0"/>
              </a:spcAft>
              <a:buClr>
                <a:srgbClr val="2D2D30"/>
              </a:buClr>
              <a:buSzPts val="2800"/>
              <a:buNone/>
              <a:defRPr>
                <a:solidFill>
                  <a:srgbClr val="2D2D30"/>
                </a:solidFill>
              </a:defRPr>
            </a:lvl6pPr>
            <a:lvl7pPr lvl="6">
              <a:spcBef>
                <a:spcPts val="0"/>
              </a:spcBef>
              <a:spcAft>
                <a:spcPts val="0"/>
              </a:spcAft>
              <a:buClr>
                <a:srgbClr val="2D2D30"/>
              </a:buClr>
              <a:buSzPts val="2800"/>
              <a:buNone/>
              <a:defRPr>
                <a:solidFill>
                  <a:srgbClr val="2D2D30"/>
                </a:solidFill>
              </a:defRPr>
            </a:lvl7pPr>
            <a:lvl8pPr lvl="7">
              <a:spcBef>
                <a:spcPts val="0"/>
              </a:spcBef>
              <a:spcAft>
                <a:spcPts val="0"/>
              </a:spcAft>
              <a:buClr>
                <a:srgbClr val="2D2D30"/>
              </a:buClr>
              <a:buSzPts val="2800"/>
              <a:buNone/>
              <a:defRPr>
                <a:solidFill>
                  <a:srgbClr val="2D2D30"/>
                </a:solidFill>
              </a:defRPr>
            </a:lvl8pPr>
            <a:lvl9pPr lvl="8">
              <a:spcBef>
                <a:spcPts val="0"/>
              </a:spcBef>
              <a:spcAft>
                <a:spcPts val="0"/>
              </a:spcAft>
              <a:buClr>
                <a:srgbClr val="2D2D30"/>
              </a:buClr>
              <a:buSzPts val="2800"/>
              <a:buNone/>
              <a:defRPr>
                <a:solidFill>
                  <a:srgbClr val="2D2D30"/>
                </a:solidFill>
              </a:defRPr>
            </a:lvl9pPr>
          </a:lstStyle>
          <a:p>
            <a:endParaRPr/>
          </a:p>
        </p:txBody>
      </p:sp>
      <p:sp>
        <p:nvSpPr>
          <p:cNvPr id="33" name="Google Shape;33;p4"/>
          <p:cNvSpPr txBox="1">
            <a:spLocks noGrp="1"/>
          </p:cNvSpPr>
          <p:nvPr>
            <p:ph type="subTitle" idx="1"/>
          </p:nvPr>
        </p:nvSpPr>
        <p:spPr>
          <a:xfrm>
            <a:off x="2556300" y="1938588"/>
            <a:ext cx="3480300" cy="9936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rgbClr val="2D2D30"/>
              </a:buClr>
              <a:buSzPts val="1800"/>
              <a:buNone/>
              <a:defRPr sz="1800">
                <a:solidFill>
                  <a:srgbClr val="2D2D30"/>
                </a:solidFill>
              </a:defRPr>
            </a:lvl1pPr>
            <a:lvl2pPr lvl="1" rtl="0">
              <a:lnSpc>
                <a:spcPct val="100000"/>
              </a:lnSpc>
              <a:spcBef>
                <a:spcPts val="0"/>
              </a:spcBef>
              <a:spcAft>
                <a:spcPts val="0"/>
              </a:spcAft>
              <a:buClr>
                <a:srgbClr val="2D2D30"/>
              </a:buClr>
              <a:buSzPts val="1800"/>
              <a:buNone/>
              <a:defRPr sz="1800">
                <a:solidFill>
                  <a:srgbClr val="2D2D30"/>
                </a:solidFill>
              </a:defRPr>
            </a:lvl2pPr>
            <a:lvl3pPr lvl="2" rtl="0">
              <a:lnSpc>
                <a:spcPct val="100000"/>
              </a:lnSpc>
              <a:spcBef>
                <a:spcPts val="0"/>
              </a:spcBef>
              <a:spcAft>
                <a:spcPts val="0"/>
              </a:spcAft>
              <a:buClr>
                <a:srgbClr val="2D2D30"/>
              </a:buClr>
              <a:buSzPts val="1800"/>
              <a:buNone/>
              <a:defRPr sz="1800">
                <a:solidFill>
                  <a:srgbClr val="2D2D30"/>
                </a:solidFill>
              </a:defRPr>
            </a:lvl3pPr>
            <a:lvl4pPr lvl="3" rtl="0">
              <a:lnSpc>
                <a:spcPct val="100000"/>
              </a:lnSpc>
              <a:spcBef>
                <a:spcPts val="0"/>
              </a:spcBef>
              <a:spcAft>
                <a:spcPts val="0"/>
              </a:spcAft>
              <a:buClr>
                <a:srgbClr val="2D2D30"/>
              </a:buClr>
              <a:buSzPts val="1800"/>
              <a:buNone/>
              <a:defRPr sz="1800">
                <a:solidFill>
                  <a:srgbClr val="2D2D30"/>
                </a:solidFill>
              </a:defRPr>
            </a:lvl4pPr>
            <a:lvl5pPr lvl="4" rtl="0">
              <a:lnSpc>
                <a:spcPct val="100000"/>
              </a:lnSpc>
              <a:spcBef>
                <a:spcPts val="0"/>
              </a:spcBef>
              <a:spcAft>
                <a:spcPts val="0"/>
              </a:spcAft>
              <a:buClr>
                <a:srgbClr val="2D2D30"/>
              </a:buClr>
              <a:buSzPts val="1800"/>
              <a:buNone/>
              <a:defRPr sz="1800">
                <a:solidFill>
                  <a:srgbClr val="2D2D30"/>
                </a:solidFill>
              </a:defRPr>
            </a:lvl5pPr>
            <a:lvl6pPr lvl="5" rtl="0">
              <a:lnSpc>
                <a:spcPct val="100000"/>
              </a:lnSpc>
              <a:spcBef>
                <a:spcPts val="0"/>
              </a:spcBef>
              <a:spcAft>
                <a:spcPts val="0"/>
              </a:spcAft>
              <a:buClr>
                <a:srgbClr val="2D2D30"/>
              </a:buClr>
              <a:buSzPts val="1800"/>
              <a:buNone/>
              <a:defRPr sz="1800">
                <a:solidFill>
                  <a:srgbClr val="2D2D30"/>
                </a:solidFill>
              </a:defRPr>
            </a:lvl6pPr>
            <a:lvl7pPr lvl="6" rtl="0">
              <a:lnSpc>
                <a:spcPct val="100000"/>
              </a:lnSpc>
              <a:spcBef>
                <a:spcPts val="0"/>
              </a:spcBef>
              <a:spcAft>
                <a:spcPts val="0"/>
              </a:spcAft>
              <a:buClr>
                <a:srgbClr val="2D2D30"/>
              </a:buClr>
              <a:buSzPts val="1800"/>
              <a:buNone/>
              <a:defRPr sz="1800">
                <a:solidFill>
                  <a:srgbClr val="2D2D30"/>
                </a:solidFill>
              </a:defRPr>
            </a:lvl7pPr>
            <a:lvl8pPr lvl="7" rtl="0">
              <a:lnSpc>
                <a:spcPct val="100000"/>
              </a:lnSpc>
              <a:spcBef>
                <a:spcPts val="0"/>
              </a:spcBef>
              <a:spcAft>
                <a:spcPts val="0"/>
              </a:spcAft>
              <a:buClr>
                <a:srgbClr val="2D2D30"/>
              </a:buClr>
              <a:buSzPts val="1800"/>
              <a:buNone/>
              <a:defRPr sz="1800">
                <a:solidFill>
                  <a:srgbClr val="2D2D30"/>
                </a:solidFill>
              </a:defRPr>
            </a:lvl8pPr>
            <a:lvl9pPr lvl="8" rtl="0">
              <a:lnSpc>
                <a:spcPct val="100000"/>
              </a:lnSpc>
              <a:spcBef>
                <a:spcPts val="0"/>
              </a:spcBef>
              <a:spcAft>
                <a:spcPts val="0"/>
              </a:spcAft>
              <a:buClr>
                <a:srgbClr val="2D2D30"/>
              </a:buClr>
              <a:buSzPts val="1800"/>
              <a:buNone/>
              <a:defRPr sz="1800">
                <a:solidFill>
                  <a:srgbClr val="2D2D30"/>
                </a:solidFill>
              </a:defRPr>
            </a:lvl9pPr>
          </a:lstStyle>
          <a:p>
            <a:endParaRPr/>
          </a:p>
        </p:txBody>
      </p:sp>
      <p:sp>
        <p:nvSpPr>
          <p:cNvPr id="34" name="Google Shape;34;p4"/>
          <p:cNvSpPr/>
          <p:nvPr/>
        </p:nvSpPr>
        <p:spPr>
          <a:xfrm>
            <a:off x="4875754" y="0"/>
            <a:ext cx="4268223" cy="4429530"/>
          </a:xfrm>
          <a:custGeom>
            <a:avLst/>
            <a:gdLst/>
            <a:ahLst/>
            <a:cxnLst/>
            <a:rect l="l" t="t" r="r" b="b"/>
            <a:pathLst>
              <a:path w="30607" h="30606" extrusionOk="0">
                <a:moveTo>
                  <a:pt x="0" y="0"/>
                </a:moveTo>
                <a:lnTo>
                  <a:pt x="30606" y="30606"/>
                </a:lnTo>
                <a:lnTo>
                  <a:pt x="30606" y="9902"/>
                </a:lnTo>
                <a:lnTo>
                  <a:pt x="20560"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p:cSld name="CUSTOM_8">
    <p:spTree>
      <p:nvGrpSpPr>
        <p:cNvPr id="1" name="Shape 19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p:cSld name="TITLE_AND_BODY_1">
    <p:spTree>
      <p:nvGrpSpPr>
        <p:cNvPr id="1" name="Shape 35"/>
        <p:cNvGrpSpPr/>
        <p:nvPr/>
      </p:nvGrpSpPr>
      <p:grpSpPr>
        <a:xfrm>
          <a:off x="0" y="0"/>
          <a:ext cx="0" cy="0"/>
          <a:chOff x="0" y="0"/>
          <a:chExt cx="0" cy="0"/>
        </a:xfrm>
      </p:grpSpPr>
      <p:sp>
        <p:nvSpPr>
          <p:cNvPr id="36" name="Google Shape;36;p5"/>
          <p:cNvSpPr/>
          <p:nvPr/>
        </p:nvSpPr>
        <p:spPr>
          <a:xfrm rot="10800000" flipH="1">
            <a:off x="0" y="28"/>
            <a:ext cx="9143900" cy="5143471"/>
          </a:xfrm>
          <a:custGeom>
            <a:avLst/>
            <a:gdLst/>
            <a:ahLst/>
            <a:cxnLst/>
            <a:rect l="l" t="t" r="r" b="b"/>
            <a:pathLst>
              <a:path w="65570" h="35539" extrusionOk="0">
                <a:moveTo>
                  <a:pt x="1" y="0"/>
                </a:moveTo>
                <a:lnTo>
                  <a:pt x="1" y="35539"/>
                </a:lnTo>
                <a:lnTo>
                  <a:pt x="65569" y="35539"/>
                </a:lnTo>
                <a:lnTo>
                  <a:pt x="65569"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rot="10800000" flipH="1">
            <a:off x="3450158" y="0"/>
            <a:ext cx="3309068" cy="1693746"/>
          </a:xfrm>
          <a:custGeom>
            <a:avLst/>
            <a:gdLst/>
            <a:ahLst/>
            <a:cxnLst/>
            <a:rect l="l" t="t" r="r" b="b"/>
            <a:pathLst>
              <a:path w="23729" h="11703" extrusionOk="0">
                <a:moveTo>
                  <a:pt x="11882" y="1"/>
                </a:moveTo>
                <a:lnTo>
                  <a:pt x="0" y="11703"/>
                </a:lnTo>
                <a:lnTo>
                  <a:pt x="23729" y="11703"/>
                </a:lnTo>
                <a:lnTo>
                  <a:pt x="11882" y="1"/>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p:nvPr/>
        </p:nvSpPr>
        <p:spPr>
          <a:xfrm rot="10800000" flipH="1">
            <a:off x="4875779" y="713969"/>
            <a:ext cx="4268223" cy="4429530"/>
          </a:xfrm>
          <a:custGeom>
            <a:avLst/>
            <a:gdLst/>
            <a:ahLst/>
            <a:cxnLst/>
            <a:rect l="l" t="t" r="r" b="b"/>
            <a:pathLst>
              <a:path w="30607" h="30606" extrusionOk="0">
                <a:moveTo>
                  <a:pt x="0" y="0"/>
                </a:moveTo>
                <a:lnTo>
                  <a:pt x="30606" y="30606"/>
                </a:lnTo>
                <a:lnTo>
                  <a:pt x="30606" y="9902"/>
                </a:lnTo>
                <a:lnTo>
                  <a:pt x="20560"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5"/>
          <p:cNvSpPr/>
          <p:nvPr/>
        </p:nvSpPr>
        <p:spPr>
          <a:xfrm rot="10800000" flipH="1">
            <a:off x="2171925" y="-30280"/>
            <a:ext cx="4336272" cy="3110204"/>
          </a:xfrm>
          <a:custGeom>
            <a:avLst/>
            <a:gdLst/>
            <a:ahLst/>
            <a:cxnLst/>
            <a:rect l="l" t="t" r="r" b="b"/>
            <a:pathLst>
              <a:path w="30787" h="21317" extrusionOk="0">
                <a:moveTo>
                  <a:pt x="21317" y="1"/>
                </a:moveTo>
                <a:lnTo>
                  <a:pt x="1" y="21317"/>
                </a:lnTo>
                <a:lnTo>
                  <a:pt x="18904" y="21317"/>
                </a:lnTo>
                <a:lnTo>
                  <a:pt x="30786" y="9615"/>
                </a:lnTo>
                <a:lnTo>
                  <a:pt x="21317" y="1"/>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flipH="1">
            <a:off x="984107" y="28"/>
            <a:ext cx="8159784" cy="5143471"/>
          </a:xfrm>
          <a:custGeom>
            <a:avLst/>
            <a:gdLst/>
            <a:ahLst/>
            <a:cxnLst/>
            <a:rect l="l" t="t" r="r" b="b"/>
            <a:pathLst>
              <a:path w="58513" h="35539" extrusionOk="0">
                <a:moveTo>
                  <a:pt x="1" y="0"/>
                </a:moveTo>
                <a:lnTo>
                  <a:pt x="35720" y="35539"/>
                </a:lnTo>
                <a:lnTo>
                  <a:pt x="58512" y="35539"/>
                </a:lnTo>
                <a:lnTo>
                  <a:pt x="58512" y="30606"/>
                </a:lnTo>
                <a:lnTo>
                  <a:pt x="27906"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5"/>
          <p:cNvSpPr txBox="1">
            <a:spLocks noGrp="1"/>
          </p:cNvSpPr>
          <p:nvPr>
            <p:ph type="ctrTitle"/>
          </p:nvPr>
        </p:nvSpPr>
        <p:spPr>
          <a:xfrm flipH="1">
            <a:off x="574234" y="524525"/>
            <a:ext cx="3742800" cy="6447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2D2D30"/>
              </a:buClr>
              <a:buSzPts val="2400"/>
              <a:buNone/>
              <a:defRPr sz="2400">
                <a:solidFill>
                  <a:srgbClr val="2D2D30"/>
                </a:solidFill>
              </a:defRPr>
            </a:lvl1pPr>
            <a:lvl2pPr lvl="1" algn="r" rtl="0">
              <a:spcBef>
                <a:spcPts val="0"/>
              </a:spcBef>
              <a:spcAft>
                <a:spcPts val="0"/>
              </a:spcAft>
              <a:buClr>
                <a:srgbClr val="2D2D30"/>
              </a:buClr>
              <a:buSzPts val="2400"/>
              <a:buNone/>
              <a:defRPr sz="2400">
                <a:solidFill>
                  <a:srgbClr val="2D2D30"/>
                </a:solidFill>
              </a:defRPr>
            </a:lvl2pPr>
            <a:lvl3pPr lvl="2" algn="r" rtl="0">
              <a:spcBef>
                <a:spcPts val="0"/>
              </a:spcBef>
              <a:spcAft>
                <a:spcPts val="0"/>
              </a:spcAft>
              <a:buClr>
                <a:srgbClr val="2D2D30"/>
              </a:buClr>
              <a:buSzPts val="2400"/>
              <a:buNone/>
              <a:defRPr sz="2400">
                <a:solidFill>
                  <a:srgbClr val="2D2D30"/>
                </a:solidFill>
              </a:defRPr>
            </a:lvl3pPr>
            <a:lvl4pPr lvl="3" algn="r" rtl="0">
              <a:spcBef>
                <a:spcPts val="0"/>
              </a:spcBef>
              <a:spcAft>
                <a:spcPts val="0"/>
              </a:spcAft>
              <a:buClr>
                <a:srgbClr val="2D2D30"/>
              </a:buClr>
              <a:buSzPts val="2400"/>
              <a:buNone/>
              <a:defRPr sz="2400">
                <a:solidFill>
                  <a:srgbClr val="2D2D30"/>
                </a:solidFill>
              </a:defRPr>
            </a:lvl4pPr>
            <a:lvl5pPr lvl="4" algn="r" rtl="0">
              <a:spcBef>
                <a:spcPts val="0"/>
              </a:spcBef>
              <a:spcAft>
                <a:spcPts val="0"/>
              </a:spcAft>
              <a:buClr>
                <a:srgbClr val="2D2D30"/>
              </a:buClr>
              <a:buSzPts val="2400"/>
              <a:buNone/>
              <a:defRPr sz="2400">
                <a:solidFill>
                  <a:srgbClr val="2D2D30"/>
                </a:solidFill>
              </a:defRPr>
            </a:lvl5pPr>
            <a:lvl6pPr lvl="5" algn="r" rtl="0">
              <a:spcBef>
                <a:spcPts val="0"/>
              </a:spcBef>
              <a:spcAft>
                <a:spcPts val="0"/>
              </a:spcAft>
              <a:buClr>
                <a:srgbClr val="2D2D30"/>
              </a:buClr>
              <a:buSzPts val="2400"/>
              <a:buNone/>
              <a:defRPr sz="2400">
                <a:solidFill>
                  <a:srgbClr val="2D2D30"/>
                </a:solidFill>
              </a:defRPr>
            </a:lvl6pPr>
            <a:lvl7pPr lvl="6" algn="r" rtl="0">
              <a:spcBef>
                <a:spcPts val="0"/>
              </a:spcBef>
              <a:spcAft>
                <a:spcPts val="0"/>
              </a:spcAft>
              <a:buClr>
                <a:srgbClr val="2D2D30"/>
              </a:buClr>
              <a:buSzPts val="2400"/>
              <a:buNone/>
              <a:defRPr sz="2400">
                <a:solidFill>
                  <a:srgbClr val="2D2D30"/>
                </a:solidFill>
              </a:defRPr>
            </a:lvl7pPr>
            <a:lvl8pPr lvl="7" algn="r" rtl="0">
              <a:spcBef>
                <a:spcPts val="0"/>
              </a:spcBef>
              <a:spcAft>
                <a:spcPts val="0"/>
              </a:spcAft>
              <a:buClr>
                <a:srgbClr val="2D2D30"/>
              </a:buClr>
              <a:buSzPts val="2400"/>
              <a:buNone/>
              <a:defRPr sz="2400">
                <a:solidFill>
                  <a:srgbClr val="2D2D30"/>
                </a:solidFill>
              </a:defRPr>
            </a:lvl8pPr>
            <a:lvl9pPr lvl="8" algn="r" rtl="0">
              <a:spcBef>
                <a:spcPts val="0"/>
              </a:spcBef>
              <a:spcAft>
                <a:spcPts val="0"/>
              </a:spcAft>
              <a:buClr>
                <a:srgbClr val="2D2D30"/>
              </a:buClr>
              <a:buSzPts val="2400"/>
              <a:buNone/>
              <a:defRPr sz="2400">
                <a:solidFill>
                  <a:srgbClr val="2D2D30"/>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SUBTITLE" type="twoColTx">
  <p:cSld name="TITLE_AND_TWO_COLUMNS">
    <p:spTree>
      <p:nvGrpSpPr>
        <p:cNvPr id="1" name="Shape 42"/>
        <p:cNvGrpSpPr/>
        <p:nvPr/>
      </p:nvGrpSpPr>
      <p:grpSpPr>
        <a:xfrm>
          <a:off x="0" y="0"/>
          <a:ext cx="0" cy="0"/>
          <a:chOff x="0" y="0"/>
          <a:chExt cx="0" cy="0"/>
        </a:xfrm>
      </p:grpSpPr>
      <p:sp>
        <p:nvSpPr>
          <p:cNvPr id="43" name="Google Shape;43;p6"/>
          <p:cNvSpPr/>
          <p:nvPr/>
        </p:nvSpPr>
        <p:spPr>
          <a:xfrm rot="10800000">
            <a:off x="77" y="28"/>
            <a:ext cx="9143900" cy="5143471"/>
          </a:xfrm>
          <a:custGeom>
            <a:avLst/>
            <a:gdLst/>
            <a:ahLst/>
            <a:cxnLst/>
            <a:rect l="l" t="t" r="r" b="b"/>
            <a:pathLst>
              <a:path w="65570" h="35539" extrusionOk="0">
                <a:moveTo>
                  <a:pt x="1" y="0"/>
                </a:moveTo>
                <a:lnTo>
                  <a:pt x="1" y="35539"/>
                </a:lnTo>
                <a:lnTo>
                  <a:pt x="65569" y="35539"/>
                </a:lnTo>
                <a:lnTo>
                  <a:pt x="65569"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10800000">
            <a:off x="4787630" y="-4"/>
            <a:ext cx="4336272" cy="3110204"/>
          </a:xfrm>
          <a:custGeom>
            <a:avLst/>
            <a:gdLst/>
            <a:ahLst/>
            <a:cxnLst/>
            <a:rect l="l" t="t" r="r" b="b"/>
            <a:pathLst>
              <a:path w="30787" h="21317" extrusionOk="0">
                <a:moveTo>
                  <a:pt x="21317" y="1"/>
                </a:moveTo>
                <a:lnTo>
                  <a:pt x="1" y="21317"/>
                </a:lnTo>
                <a:lnTo>
                  <a:pt x="18904" y="21317"/>
                </a:lnTo>
                <a:lnTo>
                  <a:pt x="30786" y="9615"/>
                </a:lnTo>
                <a:lnTo>
                  <a:pt x="21317" y="1"/>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6"/>
          <p:cNvSpPr/>
          <p:nvPr/>
        </p:nvSpPr>
        <p:spPr>
          <a:xfrm rot="10800000">
            <a:off x="61" y="28"/>
            <a:ext cx="8159784" cy="5143471"/>
          </a:xfrm>
          <a:custGeom>
            <a:avLst/>
            <a:gdLst/>
            <a:ahLst/>
            <a:cxnLst/>
            <a:rect l="l" t="t" r="r" b="b"/>
            <a:pathLst>
              <a:path w="58513" h="35539" extrusionOk="0">
                <a:moveTo>
                  <a:pt x="1" y="0"/>
                </a:moveTo>
                <a:lnTo>
                  <a:pt x="35720" y="35539"/>
                </a:lnTo>
                <a:lnTo>
                  <a:pt x="58512" y="35539"/>
                </a:lnTo>
                <a:lnTo>
                  <a:pt x="58512" y="30606"/>
                </a:lnTo>
                <a:lnTo>
                  <a:pt x="27906"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6"/>
          <p:cNvSpPr/>
          <p:nvPr/>
        </p:nvSpPr>
        <p:spPr>
          <a:xfrm rot="10800000">
            <a:off x="0" y="713969"/>
            <a:ext cx="4268223" cy="4429530"/>
          </a:xfrm>
          <a:custGeom>
            <a:avLst/>
            <a:gdLst/>
            <a:ahLst/>
            <a:cxnLst/>
            <a:rect l="l" t="t" r="r" b="b"/>
            <a:pathLst>
              <a:path w="30607" h="30606" extrusionOk="0">
                <a:moveTo>
                  <a:pt x="0" y="0"/>
                </a:moveTo>
                <a:lnTo>
                  <a:pt x="30606" y="30606"/>
                </a:lnTo>
                <a:lnTo>
                  <a:pt x="30606" y="9902"/>
                </a:lnTo>
                <a:lnTo>
                  <a:pt x="20560"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6"/>
          <p:cNvSpPr/>
          <p:nvPr/>
        </p:nvSpPr>
        <p:spPr>
          <a:xfrm flipH="1">
            <a:off x="4836925" y="1097200"/>
            <a:ext cx="4336200" cy="29634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6"/>
          <p:cNvSpPr txBox="1">
            <a:spLocks noGrp="1"/>
          </p:cNvSpPr>
          <p:nvPr>
            <p:ph type="ctrTitle"/>
          </p:nvPr>
        </p:nvSpPr>
        <p:spPr>
          <a:xfrm>
            <a:off x="5909598" y="1694850"/>
            <a:ext cx="2655300" cy="1488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None/>
              <a:defRPr sz="2400"/>
            </a:lvl1pPr>
            <a:lvl2pPr lvl="1" algn="r" rtl="0">
              <a:spcBef>
                <a:spcPts val="0"/>
              </a:spcBef>
              <a:spcAft>
                <a:spcPts val="0"/>
              </a:spcAft>
              <a:buClr>
                <a:srgbClr val="6F4657"/>
              </a:buClr>
              <a:buSzPts val="5200"/>
              <a:buNone/>
              <a:defRPr sz="5200">
                <a:solidFill>
                  <a:srgbClr val="6F4657"/>
                </a:solidFill>
              </a:defRPr>
            </a:lvl2pPr>
            <a:lvl3pPr lvl="2" algn="r" rtl="0">
              <a:spcBef>
                <a:spcPts val="0"/>
              </a:spcBef>
              <a:spcAft>
                <a:spcPts val="0"/>
              </a:spcAft>
              <a:buClr>
                <a:srgbClr val="6F4657"/>
              </a:buClr>
              <a:buSzPts val="5200"/>
              <a:buNone/>
              <a:defRPr sz="5200">
                <a:solidFill>
                  <a:srgbClr val="6F4657"/>
                </a:solidFill>
              </a:defRPr>
            </a:lvl3pPr>
            <a:lvl4pPr lvl="3" algn="r" rtl="0">
              <a:spcBef>
                <a:spcPts val="0"/>
              </a:spcBef>
              <a:spcAft>
                <a:spcPts val="0"/>
              </a:spcAft>
              <a:buClr>
                <a:srgbClr val="6F4657"/>
              </a:buClr>
              <a:buSzPts val="5200"/>
              <a:buNone/>
              <a:defRPr sz="5200">
                <a:solidFill>
                  <a:srgbClr val="6F4657"/>
                </a:solidFill>
              </a:defRPr>
            </a:lvl4pPr>
            <a:lvl5pPr lvl="4" algn="r" rtl="0">
              <a:spcBef>
                <a:spcPts val="0"/>
              </a:spcBef>
              <a:spcAft>
                <a:spcPts val="0"/>
              </a:spcAft>
              <a:buClr>
                <a:srgbClr val="6F4657"/>
              </a:buClr>
              <a:buSzPts val="5200"/>
              <a:buNone/>
              <a:defRPr sz="5200">
                <a:solidFill>
                  <a:srgbClr val="6F4657"/>
                </a:solidFill>
              </a:defRPr>
            </a:lvl5pPr>
            <a:lvl6pPr lvl="5" algn="r" rtl="0">
              <a:spcBef>
                <a:spcPts val="0"/>
              </a:spcBef>
              <a:spcAft>
                <a:spcPts val="0"/>
              </a:spcAft>
              <a:buClr>
                <a:srgbClr val="6F4657"/>
              </a:buClr>
              <a:buSzPts val="5200"/>
              <a:buNone/>
              <a:defRPr sz="5200">
                <a:solidFill>
                  <a:srgbClr val="6F4657"/>
                </a:solidFill>
              </a:defRPr>
            </a:lvl6pPr>
            <a:lvl7pPr lvl="6" algn="r" rtl="0">
              <a:spcBef>
                <a:spcPts val="0"/>
              </a:spcBef>
              <a:spcAft>
                <a:spcPts val="0"/>
              </a:spcAft>
              <a:buClr>
                <a:srgbClr val="6F4657"/>
              </a:buClr>
              <a:buSzPts val="5200"/>
              <a:buNone/>
              <a:defRPr sz="5200">
                <a:solidFill>
                  <a:srgbClr val="6F4657"/>
                </a:solidFill>
              </a:defRPr>
            </a:lvl7pPr>
            <a:lvl8pPr lvl="7" algn="r" rtl="0">
              <a:spcBef>
                <a:spcPts val="0"/>
              </a:spcBef>
              <a:spcAft>
                <a:spcPts val="0"/>
              </a:spcAft>
              <a:buClr>
                <a:srgbClr val="6F4657"/>
              </a:buClr>
              <a:buSzPts val="5200"/>
              <a:buNone/>
              <a:defRPr sz="5200">
                <a:solidFill>
                  <a:srgbClr val="6F4657"/>
                </a:solidFill>
              </a:defRPr>
            </a:lvl8pPr>
            <a:lvl9pPr lvl="8" algn="r" rtl="0">
              <a:spcBef>
                <a:spcPts val="0"/>
              </a:spcBef>
              <a:spcAft>
                <a:spcPts val="0"/>
              </a:spcAft>
              <a:buClr>
                <a:srgbClr val="6F4657"/>
              </a:buClr>
              <a:buSzPts val="5200"/>
              <a:buNone/>
              <a:defRPr sz="5200">
                <a:solidFill>
                  <a:srgbClr val="6F4657"/>
                </a:solidFill>
              </a:defRPr>
            </a:lvl9pPr>
          </a:lstStyle>
          <a:p>
            <a:endParaRPr/>
          </a:p>
        </p:txBody>
      </p:sp>
      <p:sp>
        <p:nvSpPr>
          <p:cNvPr id="49" name="Google Shape;49;p6"/>
          <p:cNvSpPr txBox="1">
            <a:spLocks noGrp="1"/>
          </p:cNvSpPr>
          <p:nvPr>
            <p:ph type="subTitle" idx="1"/>
          </p:nvPr>
        </p:nvSpPr>
        <p:spPr>
          <a:xfrm>
            <a:off x="5909599" y="3220225"/>
            <a:ext cx="2655300" cy="792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6F4657"/>
              </a:buClr>
              <a:buSzPts val="1200"/>
              <a:buNone/>
              <a:defRPr sz="1200">
                <a:solidFill>
                  <a:srgbClr val="6F4657"/>
                </a:solidFill>
              </a:defRPr>
            </a:lvl1pPr>
            <a:lvl2pPr lvl="1" algn="r" rtl="0">
              <a:lnSpc>
                <a:spcPct val="100000"/>
              </a:lnSpc>
              <a:spcBef>
                <a:spcPts val="0"/>
              </a:spcBef>
              <a:spcAft>
                <a:spcPts val="0"/>
              </a:spcAft>
              <a:buClr>
                <a:srgbClr val="6F4657"/>
              </a:buClr>
              <a:buSzPts val="2800"/>
              <a:buNone/>
              <a:defRPr sz="2800">
                <a:solidFill>
                  <a:srgbClr val="6F4657"/>
                </a:solidFill>
              </a:defRPr>
            </a:lvl2pPr>
            <a:lvl3pPr lvl="2" algn="r" rtl="0">
              <a:lnSpc>
                <a:spcPct val="100000"/>
              </a:lnSpc>
              <a:spcBef>
                <a:spcPts val="0"/>
              </a:spcBef>
              <a:spcAft>
                <a:spcPts val="0"/>
              </a:spcAft>
              <a:buClr>
                <a:srgbClr val="6F4657"/>
              </a:buClr>
              <a:buSzPts val="2800"/>
              <a:buNone/>
              <a:defRPr sz="2800">
                <a:solidFill>
                  <a:srgbClr val="6F4657"/>
                </a:solidFill>
              </a:defRPr>
            </a:lvl3pPr>
            <a:lvl4pPr lvl="3" algn="r" rtl="0">
              <a:lnSpc>
                <a:spcPct val="100000"/>
              </a:lnSpc>
              <a:spcBef>
                <a:spcPts val="0"/>
              </a:spcBef>
              <a:spcAft>
                <a:spcPts val="0"/>
              </a:spcAft>
              <a:buClr>
                <a:srgbClr val="6F4657"/>
              </a:buClr>
              <a:buSzPts val="2800"/>
              <a:buNone/>
              <a:defRPr sz="2800">
                <a:solidFill>
                  <a:srgbClr val="6F4657"/>
                </a:solidFill>
              </a:defRPr>
            </a:lvl4pPr>
            <a:lvl5pPr lvl="4" algn="r" rtl="0">
              <a:lnSpc>
                <a:spcPct val="100000"/>
              </a:lnSpc>
              <a:spcBef>
                <a:spcPts val="0"/>
              </a:spcBef>
              <a:spcAft>
                <a:spcPts val="0"/>
              </a:spcAft>
              <a:buClr>
                <a:srgbClr val="6F4657"/>
              </a:buClr>
              <a:buSzPts val="2800"/>
              <a:buNone/>
              <a:defRPr sz="2800">
                <a:solidFill>
                  <a:srgbClr val="6F4657"/>
                </a:solidFill>
              </a:defRPr>
            </a:lvl5pPr>
            <a:lvl6pPr lvl="5" algn="r" rtl="0">
              <a:lnSpc>
                <a:spcPct val="100000"/>
              </a:lnSpc>
              <a:spcBef>
                <a:spcPts val="0"/>
              </a:spcBef>
              <a:spcAft>
                <a:spcPts val="0"/>
              </a:spcAft>
              <a:buClr>
                <a:srgbClr val="6F4657"/>
              </a:buClr>
              <a:buSzPts val="2800"/>
              <a:buNone/>
              <a:defRPr sz="2800">
                <a:solidFill>
                  <a:srgbClr val="6F4657"/>
                </a:solidFill>
              </a:defRPr>
            </a:lvl6pPr>
            <a:lvl7pPr lvl="6" algn="r" rtl="0">
              <a:lnSpc>
                <a:spcPct val="100000"/>
              </a:lnSpc>
              <a:spcBef>
                <a:spcPts val="0"/>
              </a:spcBef>
              <a:spcAft>
                <a:spcPts val="0"/>
              </a:spcAft>
              <a:buClr>
                <a:srgbClr val="6F4657"/>
              </a:buClr>
              <a:buSzPts val="2800"/>
              <a:buNone/>
              <a:defRPr sz="2800">
                <a:solidFill>
                  <a:srgbClr val="6F4657"/>
                </a:solidFill>
              </a:defRPr>
            </a:lvl7pPr>
            <a:lvl8pPr lvl="7" algn="r" rtl="0">
              <a:lnSpc>
                <a:spcPct val="100000"/>
              </a:lnSpc>
              <a:spcBef>
                <a:spcPts val="0"/>
              </a:spcBef>
              <a:spcAft>
                <a:spcPts val="0"/>
              </a:spcAft>
              <a:buClr>
                <a:srgbClr val="6F4657"/>
              </a:buClr>
              <a:buSzPts val="2800"/>
              <a:buNone/>
              <a:defRPr sz="2800">
                <a:solidFill>
                  <a:srgbClr val="6F4657"/>
                </a:solidFill>
              </a:defRPr>
            </a:lvl8pPr>
            <a:lvl9pPr lvl="8" algn="r" rtl="0">
              <a:lnSpc>
                <a:spcPct val="100000"/>
              </a:lnSpc>
              <a:spcBef>
                <a:spcPts val="0"/>
              </a:spcBef>
              <a:spcAft>
                <a:spcPts val="0"/>
              </a:spcAft>
              <a:buClr>
                <a:srgbClr val="6F4657"/>
              </a:buClr>
              <a:buSzPts val="2800"/>
              <a:buNone/>
              <a:defRPr sz="2800">
                <a:solidFill>
                  <a:srgbClr val="6F4657"/>
                </a:solidFill>
              </a:defRPr>
            </a:lvl9pPr>
          </a:lstStyle>
          <a:p>
            <a:endParaRPr/>
          </a:p>
        </p:txBody>
      </p:sp>
      <p:sp>
        <p:nvSpPr>
          <p:cNvPr id="50" name="Google Shape;50;p6"/>
          <p:cNvSpPr/>
          <p:nvPr/>
        </p:nvSpPr>
        <p:spPr>
          <a:xfrm rot="10800000">
            <a:off x="3178576" y="0"/>
            <a:ext cx="3309068" cy="1693746"/>
          </a:xfrm>
          <a:custGeom>
            <a:avLst/>
            <a:gdLst/>
            <a:ahLst/>
            <a:cxnLst/>
            <a:rect l="l" t="t" r="r" b="b"/>
            <a:pathLst>
              <a:path w="23729" h="11703" extrusionOk="0">
                <a:moveTo>
                  <a:pt x="11882" y="1"/>
                </a:moveTo>
                <a:lnTo>
                  <a:pt x="0" y="11703"/>
                </a:lnTo>
                <a:lnTo>
                  <a:pt x="23729" y="11703"/>
                </a:lnTo>
                <a:lnTo>
                  <a:pt x="11882" y="1"/>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mp; SUBTITLE ">
  <p:cSld name="CUSTOM">
    <p:spTree>
      <p:nvGrpSpPr>
        <p:cNvPr id="1" name="Shape 51"/>
        <p:cNvGrpSpPr/>
        <p:nvPr/>
      </p:nvGrpSpPr>
      <p:grpSpPr>
        <a:xfrm>
          <a:off x="0" y="0"/>
          <a:ext cx="0" cy="0"/>
          <a:chOff x="0" y="0"/>
          <a:chExt cx="0" cy="0"/>
        </a:xfrm>
      </p:grpSpPr>
      <p:sp>
        <p:nvSpPr>
          <p:cNvPr id="52" name="Google Shape;52;p7"/>
          <p:cNvSpPr/>
          <p:nvPr/>
        </p:nvSpPr>
        <p:spPr>
          <a:xfrm flipH="1">
            <a:off x="-34" y="0"/>
            <a:ext cx="9158514" cy="5143471"/>
          </a:xfrm>
          <a:custGeom>
            <a:avLst/>
            <a:gdLst/>
            <a:ahLst/>
            <a:cxnLst/>
            <a:rect l="l" t="t" r="r" b="b"/>
            <a:pathLst>
              <a:path w="65569" h="35539" extrusionOk="0">
                <a:moveTo>
                  <a:pt x="1" y="0"/>
                </a:moveTo>
                <a:lnTo>
                  <a:pt x="1" y="35539"/>
                </a:lnTo>
                <a:lnTo>
                  <a:pt x="65569" y="35539"/>
                </a:lnTo>
                <a:lnTo>
                  <a:pt x="65569"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7"/>
          <p:cNvSpPr/>
          <p:nvPr/>
        </p:nvSpPr>
        <p:spPr>
          <a:xfrm flipH="1">
            <a:off x="3751881" y="0"/>
            <a:ext cx="5406598" cy="5143471"/>
          </a:xfrm>
          <a:custGeom>
            <a:avLst/>
            <a:gdLst/>
            <a:ahLst/>
            <a:cxnLst/>
            <a:rect l="l" t="t" r="r" b="b"/>
            <a:pathLst>
              <a:path w="38708" h="35539" extrusionOk="0">
                <a:moveTo>
                  <a:pt x="1" y="0"/>
                </a:moveTo>
                <a:lnTo>
                  <a:pt x="1" y="35539"/>
                </a:lnTo>
                <a:lnTo>
                  <a:pt x="11847" y="35539"/>
                </a:lnTo>
                <a:lnTo>
                  <a:pt x="38708" y="8678"/>
                </a:lnTo>
                <a:lnTo>
                  <a:pt x="29850"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7"/>
          <p:cNvSpPr/>
          <p:nvPr/>
        </p:nvSpPr>
        <p:spPr>
          <a:xfrm flipH="1">
            <a:off x="6704084" y="0"/>
            <a:ext cx="2454396" cy="2517101"/>
          </a:xfrm>
          <a:custGeom>
            <a:avLst/>
            <a:gdLst/>
            <a:ahLst/>
            <a:cxnLst/>
            <a:rect l="l" t="t" r="r" b="b"/>
            <a:pathLst>
              <a:path w="17572" h="17392" extrusionOk="0">
                <a:moveTo>
                  <a:pt x="1" y="0"/>
                </a:moveTo>
                <a:lnTo>
                  <a:pt x="1" y="17391"/>
                </a:lnTo>
                <a:lnTo>
                  <a:pt x="17572"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7"/>
          <p:cNvSpPr/>
          <p:nvPr/>
        </p:nvSpPr>
        <p:spPr>
          <a:xfrm flipH="1">
            <a:off x="6704084" y="0"/>
            <a:ext cx="2454396" cy="2517101"/>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7"/>
          <p:cNvSpPr/>
          <p:nvPr/>
        </p:nvSpPr>
        <p:spPr>
          <a:xfrm flipH="1">
            <a:off x="75" y="528825"/>
            <a:ext cx="9158400" cy="4108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7"/>
          <p:cNvSpPr txBox="1">
            <a:spLocks noGrp="1"/>
          </p:cNvSpPr>
          <p:nvPr>
            <p:ph type="ctrTitle"/>
          </p:nvPr>
        </p:nvSpPr>
        <p:spPr>
          <a:xfrm>
            <a:off x="5349805" y="-25"/>
            <a:ext cx="3214800" cy="20526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2D2D30"/>
              </a:buClr>
              <a:buSzPts val="2400"/>
              <a:buNone/>
              <a:defRPr sz="2400">
                <a:solidFill>
                  <a:srgbClr val="2D2D30"/>
                </a:solidFill>
              </a:defRPr>
            </a:lvl1pPr>
            <a:lvl2pPr lvl="1" algn="r" rtl="0">
              <a:spcBef>
                <a:spcPts val="0"/>
              </a:spcBef>
              <a:spcAft>
                <a:spcPts val="0"/>
              </a:spcAft>
              <a:buClr>
                <a:srgbClr val="2D2D30"/>
              </a:buClr>
              <a:buSzPts val="5200"/>
              <a:buNone/>
              <a:defRPr sz="5200">
                <a:solidFill>
                  <a:srgbClr val="2D2D30"/>
                </a:solidFill>
              </a:defRPr>
            </a:lvl2pPr>
            <a:lvl3pPr lvl="2" algn="r" rtl="0">
              <a:spcBef>
                <a:spcPts val="0"/>
              </a:spcBef>
              <a:spcAft>
                <a:spcPts val="0"/>
              </a:spcAft>
              <a:buClr>
                <a:srgbClr val="2D2D30"/>
              </a:buClr>
              <a:buSzPts val="5200"/>
              <a:buNone/>
              <a:defRPr sz="5200">
                <a:solidFill>
                  <a:srgbClr val="2D2D30"/>
                </a:solidFill>
              </a:defRPr>
            </a:lvl3pPr>
            <a:lvl4pPr lvl="3" algn="r" rtl="0">
              <a:spcBef>
                <a:spcPts val="0"/>
              </a:spcBef>
              <a:spcAft>
                <a:spcPts val="0"/>
              </a:spcAft>
              <a:buClr>
                <a:srgbClr val="2D2D30"/>
              </a:buClr>
              <a:buSzPts val="5200"/>
              <a:buNone/>
              <a:defRPr sz="5200">
                <a:solidFill>
                  <a:srgbClr val="2D2D30"/>
                </a:solidFill>
              </a:defRPr>
            </a:lvl4pPr>
            <a:lvl5pPr lvl="4" algn="r" rtl="0">
              <a:spcBef>
                <a:spcPts val="0"/>
              </a:spcBef>
              <a:spcAft>
                <a:spcPts val="0"/>
              </a:spcAft>
              <a:buClr>
                <a:srgbClr val="2D2D30"/>
              </a:buClr>
              <a:buSzPts val="5200"/>
              <a:buNone/>
              <a:defRPr sz="5200">
                <a:solidFill>
                  <a:srgbClr val="2D2D30"/>
                </a:solidFill>
              </a:defRPr>
            </a:lvl5pPr>
            <a:lvl6pPr lvl="5" algn="r" rtl="0">
              <a:spcBef>
                <a:spcPts val="0"/>
              </a:spcBef>
              <a:spcAft>
                <a:spcPts val="0"/>
              </a:spcAft>
              <a:buClr>
                <a:srgbClr val="2D2D30"/>
              </a:buClr>
              <a:buSzPts val="5200"/>
              <a:buNone/>
              <a:defRPr sz="5200">
                <a:solidFill>
                  <a:srgbClr val="2D2D30"/>
                </a:solidFill>
              </a:defRPr>
            </a:lvl6pPr>
            <a:lvl7pPr lvl="6" algn="r" rtl="0">
              <a:spcBef>
                <a:spcPts val="0"/>
              </a:spcBef>
              <a:spcAft>
                <a:spcPts val="0"/>
              </a:spcAft>
              <a:buClr>
                <a:srgbClr val="2D2D30"/>
              </a:buClr>
              <a:buSzPts val="5200"/>
              <a:buNone/>
              <a:defRPr sz="5200">
                <a:solidFill>
                  <a:srgbClr val="2D2D30"/>
                </a:solidFill>
              </a:defRPr>
            </a:lvl7pPr>
            <a:lvl8pPr lvl="7" algn="r" rtl="0">
              <a:spcBef>
                <a:spcPts val="0"/>
              </a:spcBef>
              <a:spcAft>
                <a:spcPts val="0"/>
              </a:spcAft>
              <a:buClr>
                <a:srgbClr val="2D2D30"/>
              </a:buClr>
              <a:buSzPts val="5200"/>
              <a:buNone/>
              <a:defRPr sz="5200">
                <a:solidFill>
                  <a:srgbClr val="2D2D30"/>
                </a:solidFill>
              </a:defRPr>
            </a:lvl8pPr>
            <a:lvl9pPr lvl="8" algn="r" rtl="0">
              <a:spcBef>
                <a:spcPts val="0"/>
              </a:spcBef>
              <a:spcAft>
                <a:spcPts val="0"/>
              </a:spcAft>
              <a:buClr>
                <a:srgbClr val="2D2D30"/>
              </a:buClr>
              <a:buSzPts val="5200"/>
              <a:buNone/>
              <a:defRPr sz="5200">
                <a:solidFill>
                  <a:srgbClr val="2D2D30"/>
                </a:solidFill>
              </a:defRPr>
            </a:lvl9pPr>
          </a:lstStyle>
          <a:p>
            <a:endParaRPr/>
          </a:p>
        </p:txBody>
      </p:sp>
      <p:sp>
        <p:nvSpPr>
          <p:cNvPr id="58" name="Google Shape;58;p7"/>
          <p:cNvSpPr txBox="1">
            <a:spLocks noGrp="1"/>
          </p:cNvSpPr>
          <p:nvPr>
            <p:ph type="subTitle" idx="1"/>
          </p:nvPr>
        </p:nvSpPr>
        <p:spPr>
          <a:xfrm>
            <a:off x="6766980" y="2052575"/>
            <a:ext cx="1797600" cy="792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2D2D30"/>
              </a:buClr>
              <a:buSzPts val="1200"/>
              <a:buNone/>
              <a:defRPr sz="1200">
                <a:solidFill>
                  <a:srgbClr val="2D2D30"/>
                </a:solidFill>
              </a:defRPr>
            </a:lvl1pPr>
            <a:lvl2pPr lvl="1" algn="r" rtl="0">
              <a:lnSpc>
                <a:spcPct val="100000"/>
              </a:lnSpc>
              <a:spcBef>
                <a:spcPts val="0"/>
              </a:spcBef>
              <a:spcAft>
                <a:spcPts val="0"/>
              </a:spcAft>
              <a:buClr>
                <a:srgbClr val="2D2D30"/>
              </a:buClr>
              <a:buSzPts val="2800"/>
              <a:buNone/>
              <a:defRPr sz="2800">
                <a:solidFill>
                  <a:srgbClr val="2D2D30"/>
                </a:solidFill>
              </a:defRPr>
            </a:lvl2pPr>
            <a:lvl3pPr lvl="2" algn="r" rtl="0">
              <a:lnSpc>
                <a:spcPct val="100000"/>
              </a:lnSpc>
              <a:spcBef>
                <a:spcPts val="0"/>
              </a:spcBef>
              <a:spcAft>
                <a:spcPts val="0"/>
              </a:spcAft>
              <a:buClr>
                <a:srgbClr val="2D2D30"/>
              </a:buClr>
              <a:buSzPts val="2800"/>
              <a:buNone/>
              <a:defRPr sz="2800">
                <a:solidFill>
                  <a:srgbClr val="2D2D30"/>
                </a:solidFill>
              </a:defRPr>
            </a:lvl3pPr>
            <a:lvl4pPr lvl="3" algn="r" rtl="0">
              <a:lnSpc>
                <a:spcPct val="100000"/>
              </a:lnSpc>
              <a:spcBef>
                <a:spcPts val="0"/>
              </a:spcBef>
              <a:spcAft>
                <a:spcPts val="0"/>
              </a:spcAft>
              <a:buClr>
                <a:srgbClr val="2D2D30"/>
              </a:buClr>
              <a:buSzPts val="2800"/>
              <a:buNone/>
              <a:defRPr sz="2800">
                <a:solidFill>
                  <a:srgbClr val="2D2D30"/>
                </a:solidFill>
              </a:defRPr>
            </a:lvl4pPr>
            <a:lvl5pPr lvl="4" algn="r" rtl="0">
              <a:lnSpc>
                <a:spcPct val="100000"/>
              </a:lnSpc>
              <a:spcBef>
                <a:spcPts val="0"/>
              </a:spcBef>
              <a:spcAft>
                <a:spcPts val="0"/>
              </a:spcAft>
              <a:buClr>
                <a:srgbClr val="2D2D30"/>
              </a:buClr>
              <a:buSzPts val="2800"/>
              <a:buNone/>
              <a:defRPr sz="2800">
                <a:solidFill>
                  <a:srgbClr val="2D2D30"/>
                </a:solidFill>
              </a:defRPr>
            </a:lvl5pPr>
            <a:lvl6pPr lvl="5" algn="r" rtl="0">
              <a:lnSpc>
                <a:spcPct val="100000"/>
              </a:lnSpc>
              <a:spcBef>
                <a:spcPts val="0"/>
              </a:spcBef>
              <a:spcAft>
                <a:spcPts val="0"/>
              </a:spcAft>
              <a:buClr>
                <a:srgbClr val="2D2D30"/>
              </a:buClr>
              <a:buSzPts val="2800"/>
              <a:buNone/>
              <a:defRPr sz="2800">
                <a:solidFill>
                  <a:srgbClr val="2D2D30"/>
                </a:solidFill>
              </a:defRPr>
            </a:lvl6pPr>
            <a:lvl7pPr lvl="6" algn="r" rtl="0">
              <a:lnSpc>
                <a:spcPct val="100000"/>
              </a:lnSpc>
              <a:spcBef>
                <a:spcPts val="0"/>
              </a:spcBef>
              <a:spcAft>
                <a:spcPts val="0"/>
              </a:spcAft>
              <a:buClr>
                <a:srgbClr val="2D2D30"/>
              </a:buClr>
              <a:buSzPts val="2800"/>
              <a:buNone/>
              <a:defRPr sz="2800">
                <a:solidFill>
                  <a:srgbClr val="2D2D30"/>
                </a:solidFill>
              </a:defRPr>
            </a:lvl7pPr>
            <a:lvl8pPr lvl="7" algn="r" rtl="0">
              <a:lnSpc>
                <a:spcPct val="100000"/>
              </a:lnSpc>
              <a:spcBef>
                <a:spcPts val="0"/>
              </a:spcBef>
              <a:spcAft>
                <a:spcPts val="0"/>
              </a:spcAft>
              <a:buClr>
                <a:srgbClr val="2D2D30"/>
              </a:buClr>
              <a:buSzPts val="2800"/>
              <a:buNone/>
              <a:defRPr sz="2800">
                <a:solidFill>
                  <a:srgbClr val="2D2D30"/>
                </a:solidFill>
              </a:defRPr>
            </a:lvl8pPr>
            <a:lvl9pPr lvl="8" algn="r" rtl="0">
              <a:lnSpc>
                <a:spcPct val="100000"/>
              </a:lnSpc>
              <a:spcBef>
                <a:spcPts val="0"/>
              </a:spcBef>
              <a:spcAft>
                <a:spcPts val="0"/>
              </a:spcAft>
              <a:buClr>
                <a:srgbClr val="2D2D30"/>
              </a:buClr>
              <a:buSzPts val="2800"/>
              <a:buNone/>
              <a:defRPr sz="2800">
                <a:solidFill>
                  <a:srgbClr val="2D2D30"/>
                </a:solidFill>
              </a:defRPr>
            </a:lvl9pPr>
          </a:lstStyle>
          <a:p>
            <a:endParaRPr/>
          </a:p>
        </p:txBody>
      </p:sp>
      <p:sp>
        <p:nvSpPr>
          <p:cNvPr id="59" name="Google Shape;59;p7"/>
          <p:cNvSpPr/>
          <p:nvPr/>
        </p:nvSpPr>
        <p:spPr>
          <a:xfrm flipH="1">
            <a:off x="0" y="3189233"/>
            <a:ext cx="3792217" cy="1954255"/>
          </a:xfrm>
          <a:custGeom>
            <a:avLst/>
            <a:gdLst/>
            <a:ahLst/>
            <a:cxnLst/>
            <a:rect l="l" t="t" r="r" b="b"/>
            <a:pathLst>
              <a:path w="27150" h="13503" extrusionOk="0">
                <a:moveTo>
                  <a:pt x="13647" y="0"/>
                </a:moveTo>
                <a:lnTo>
                  <a:pt x="1" y="13503"/>
                </a:lnTo>
                <a:lnTo>
                  <a:pt x="27150" y="13503"/>
                </a:lnTo>
                <a:lnTo>
                  <a:pt x="1364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7"/>
          <p:cNvSpPr/>
          <p:nvPr/>
        </p:nvSpPr>
        <p:spPr>
          <a:xfrm flipH="1">
            <a:off x="7" y="0"/>
            <a:ext cx="4989105" cy="5143471"/>
          </a:xfrm>
          <a:custGeom>
            <a:avLst/>
            <a:gdLst/>
            <a:ahLst/>
            <a:cxnLst/>
            <a:rect l="l" t="t" r="r" b="b"/>
            <a:pathLst>
              <a:path w="35719" h="35539" extrusionOk="0">
                <a:moveTo>
                  <a:pt x="0" y="0"/>
                </a:moveTo>
                <a:lnTo>
                  <a:pt x="35719" y="35539"/>
                </a:lnTo>
                <a:lnTo>
                  <a:pt x="35719" y="15591"/>
                </a:lnTo>
                <a:lnTo>
                  <a:pt x="20128"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mp; SUBTITLE  3">
  <p:cSld name="CUSTOM_12">
    <p:spTree>
      <p:nvGrpSpPr>
        <p:cNvPr id="1" name="Shape 61"/>
        <p:cNvGrpSpPr/>
        <p:nvPr/>
      </p:nvGrpSpPr>
      <p:grpSpPr>
        <a:xfrm>
          <a:off x="0" y="0"/>
          <a:ext cx="0" cy="0"/>
          <a:chOff x="0" y="0"/>
          <a:chExt cx="0" cy="0"/>
        </a:xfrm>
      </p:grpSpPr>
      <p:sp>
        <p:nvSpPr>
          <p:cNvPr id="62" name="Google Shape;62;p8"/>
          <p:cNvSpPr/>
          <p:nvPr/>
        </p:nvSpPr>
        <p:spPr>
          <a:xfrm rot="10800000">
            <a:off x="-34" y="18"/>
            <a:ext cx="9158514" cy="5143471"/>
          </a:xfrm>
          <a:custGeom>
            <a:avLst/>
            <a:gdLst/>
            <a:ahLst/>
            <a:cxnLst/>
            <a:rect l="l" t="t" r="r" b="b"/>
            <a:pathLst>
              <a:path w="65569" h="35539" extrusionOk="0">
                <a:moveTo>
                  <a:pt x="1" y="0"/>
                </a:moveTo>
                <a:lnTo>
                  <a:pt x="1" y="35539"/>
                </a:lnTo>
                <a:lnTo>
                  <a:pt x="65569" y="35539"/>
                </a:lnTo>
                <a:lnTo>
                  <a:pt x="65569"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8"/>
          <p:cNvSpPr/>
          <p:nvPr/>
        </p:nvSpPr>
        <p:spPr>
          <a:xfrm rot="10800000">
            <a:off x="3751869" y="567676"/>
            <a:ext cx="4809856" cy="4575824"/>
          </a:xfrm>
          <a:custGeom>
            <a:avLst/>
            <a:gdLst/>
            <a:ahLst/>
            <a:cxnLst/>
            <a:rect l="l" t="t" r="r" b="b"/>
            <a:pathLst>
              <a:path w="38708" h="35539" extrusionOk="0">
                <a:moveTo>
                  <a:pt x="1" y="0"/>
                </a:moveTo>
                <a:lnTo>
                  <a:pt x="1" y="35539"/>
                </a:lnTo>
                <a:lnTo>
                  <a:pt x="11847" y="35539"/>
                </a:lnTo>
                <a:lnTo>
                  <a:pt x="38708" y="8678"/>
                </a:lnTo>
                <a:lnTo>
                  <a:pt x="29850" y="0"/>
                </a:lnTo>
                <a:close/>
              </a:path>
            </a:pathLst>
          </a:custGeom>
          <a:solidFill>
            <a:srgbClr val="97AD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8"/>
          <p:cNvSpPr/>
          <p:nvPr/>
        </p:nvSpPr>
        <p:spPr>
          <a:xfrm rot="10800000">
            <a:off x="7644517" y="3590825"/>
            <a:ext cx="1513960" cy="1552671"/>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8"/>
          <p:cNvSpPr txBox="1">
            <a:spLocks noGrp="1"/>
          </p:cNvSpPr>
          <p:nvPr>
            <p:ph type="ctrTitle"/>
          </p:nvPr>
        </p:nvSpPr>
        <p:spPr>
          <a:xfrm>
            <a:off x="6432305" y="1049675"/>
            <a:ext cx="2132400" cy="20526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2D2D30"/>
              </a:buClr>
              <a:buSzPts val="2400"/>
              <a:buNone/>
              <a:defRPr sz="2400">
                <a:solidFill>
                  <a:srgbClr val="2D2D30"/>
                </a:solidFill>
              </a:defRPr>
            </a:lvl1pPr>
            <a:lvl2pPr lvl="1" algn="r" rtl="0">
              <a:spcBef>
                <a:spcPts val="0"/>
              </a:spcBef>
              <a:spcAft>
                <a:spcPts val="0"/>
              </a:spcAft>
              <a:buClr>
                <a:srgbClr val="2D2D30"/>
              </a:buClr>
              <a:buSzPts val="5200"/>
              <a:buNone/>
              <a:defRPr sz="5200">
                <a:solidFill>
                  <a:srgbClr val="2D2D30"/>
                </a:solidFill>
              </a:defRPr>
            </a:lvl2pPr>
            <a:lvl3pPr lvl="2" algn="r" rtl="0">
              <a:spcBef>
                <a:spcPts val="0"/>
              </a:spcBef>
              <a:spcAft>
                <a:spcPts val="0"/>
              </a:spcAft>
              <a:buClr>
                <a:srgbClr val="2D2D30"/>
              </a:buClr>
              <a:buSzPts val="5200"/>
              <a:buNone/>
              <a:defRPr sz="5200">
                <a:solidFill>
                  <a:srgbClr val="2D2D30"/>
                </a:solidFill>
              </a:defRPr>
            </a:lvl3pPr>
            <a:lvl4pPr lvl="3" algn="r" rtl="0">
              <a:spcBef>
                <a:spcPts val="0"/>
              </a:spcBef>
              <a:spcAft>
                <a:spcPts val="0"/>
              </a:spcAft>
              <a:buClr>
                <a:srgbClr val="2D2D30"/>
              </a:buClr>
              <a:buSzPts val="5200"/>
              <a:buNone/>
              <a:defRPr sz="5200">
                <a:solidFill>
                  <a:srgbClr val="2D2D30"/>
                </a:solidFill>
              </a:defRPr>
            </a:lvl4pPr>
            <a:lvl5pPr lvl="4" algn="r" rtl="0">
              <a:spcBef>
                <a:spcPts val="0"/>
              </a:spcBef>
              <a:spcAft>
                <a:spcPts val="0"/>
              </a:spcAft>
              <a:buClr>
                <a:srgbClr val="2D2D30"/>
              </a:buClr>
              <a:buSzPts val="5200"/>
              <a:buNone/>
              <a:defRPr sz="5200">
                <a:solidFill>
                  <a:srgbClr val="2D2D30"/>
                </a:solidFill>
              </a:defRPr>
            </a:lvl5pPr>
            <a:lvl6pPr lvl="5" algn="r" rtl="0">
              <a:spcBef>
                <a:spcPts val="0"/>
              </a:spcBef>
              <a:spcAft>
                <a:spcPts val="0"/>
              </a:spcAft>
              <a:buClr>
                <a:srgbClr val="2D2D30"/>
              </a:buClr>
              <a:buSzPts val="5200"/>
              <a:buNone/>
              <a:defRPr sz="5200">
                <a:solidFill>
                  <a:srgbClr val="2D2D30"/>
                </a:solidFill>
              </a:defRPr>
            </a:lvl6pPr>
            <a:lvl7pPr lvl="6" algn="r" rtl="0">
              <a:spcBef>
                <a:spcPts val="0"/>
              </a:spcBef>
              <a:spcAft>
                <a:spcPts val="0"/>
              </a:spcAft>
              <a:buClr>
                <a:srgbClr val="2D2D30"/>
              </a:buClr>
              <a:buSzPts val="5200"/>
              <a:buNone/>
              <a:defRPr sz="5200">
                <a:solidFill>
                  <a:srgbClr val="2D2D30"/>
                </a:solidFill>
              </a:defRPr>
            </a:lvl7pPr>
            <a:lvl8pPr lvl="7" algn="r" rtl="0">
              <a:spcBef>
                <a:spcPts val="0"/>
              </a:spcBef>
              <a:spcAft>
                <a:spcPts val="0"/>
              </a:spcAft>
              <a:buClr>
                <a:srgbClr val="2D2D30"/>
              </a:buClr>
              <a:buSzPts val="5200"/>
              <a:buNone/>
              <a:defRPr sz="5200">
                <a:solidFill>
                  <a:srgbClr val="2D2D30"/>
                </a:solidFill>
              </a:defRPr>
            </a:lvl8pPr>
            <a:lvl9pPr lvl="8" algn="r" rtl="0">
              <a:spcBef>
                <a:spcPts val="0"/>
              </a:spcBef>
              <a:spcAft>
                <a:spcPts val="0"/>
              </a:spcAft>
              <a:buClr>
                <a:srgbClr val="2D2D30"/>
              </a:buClr>
              <a:buSzPts val="5200"/>
              <a:buNone/>
              <a:defRPr sz="5200">
                <a:solidFill>
                  <a:srgbClr val="2D2D30"/>
                </a:solidFill>
              </a:defRPr>
            </a:lvl9pPr>
          </a:lstStyle>
          <a:p>
            <a:endParaRPr/>
          </a:p>
        </p:txBody>
      </p:sp>
      <p:sp>
        <p:nvSpPr>
          <p:cNvPr id="66" name="Google Shape;66;p8"/>
          <p:cNvSpPr txBox="1">
            <a:spLocks noGrp="1"/>
          </p:cNvSpPr>
          <p:nvPr>
            <p:ph type="subTitle" idx="1"/>
          </p:nvPr>
        </p:nvSpPr>
        <p:spPr>
          <a:xfrm>
            <a:off x="6766980" y="3102275"/>
            <a:ext cx="1797600" cy="792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rgbClr val="2D2D30"/>
              </a:buClr>
              <a:buSzPts val="1200"/>
              <a:buNone/>
              <a:defRPr sz="1200">
                <a:solidFill>
                  <a:srgbClr val="2D2D30"/>
                </a:solidFill>
              </a:defRPr>
            </a:lvl1pPr>
            <a:lvl2pPr lvl="1" algn="r" rtl="0">
              <a:lnSpc>
                <a:spcPct val="100000"/>
              </a:lnSpc>
              <a:spcBef>
                <a:spcPts val="0"/>
              </a:spcBef>
              <a:spcAft>
                <a:spcPts val="0"/>
              </a:spcAft>
              <a:buClr>
                <a:srgbClr val="2D2D30"/>
              </a:buClr>
              <a:buSzPts val="2800"/>
              <a:buNone/>
              <a:defRPr sz="2800">
                <a:solidFill>
                  <a:srgbClr val="2D2D30"/>
                </a:solidFill>
              </a:defRPr>
            </a:lvl2pPr>
            <a:lvl3pPr lvl="2" algn="r" rtl="0">
              <a:lnSpc>
                <a:spcPct val="100000"/>
              </a:lnSpc>
              <a:spcBef>
                <a:spcPts val="0"/>
              </a:spcBef>
              <a:spcAft>
                <a:spcPts val="0"/>
              </a:spcAft>
              <a:buClr>
                <a:srgbClr val="2D2D30"/>
              </a:buClr>
              <a:buSzPts val="2800"/>
              <a:buNone/>
              <a:defRPr sz="2800">
                <a:solidFill>
                  <a:srgbClr val="2D2D30"/>
                </a:solidFill>
              </a:defRPr>
            </a:lvl3pPr>
            <a:lvl4pPr lvl="3" algn="r" rtl="0">
              <a:lnSpc>
                <a:spcPct val="100000"/>
              </a:lnSpc>
              <a:spcBef>
                <a:spcPts val="0"/>
              </a:spcBef>
              <a:spcAft>
                <a:spcPts val="0"/>
              </a:spcAft>
              <a:buClr>
                <a:srgbClr val="2D2D30"/>
              </a:buClr>
              <a:buSzPts val="2800"/>
              <a:buNone/>
              <a:defRPr sz="2800">
                <a:solidFill>
                  <a:srgbClr val="2D2D30"/>
                </a:solidFill>
              </a:defRPr>
            </a:lvl4pPr>
            <a:lvl5pPr lvl="4" algn="r" rtl="0">
              <a:lnSpc>
                <a:spcPct val="100000"/>
              </a:lnSpc>
              <a:spcBef>
                <a:spcPts val="0"/>
              </a:spcBef>
              <a:spcAft>
                <a:spcPts val="0"/>
              </a:spcAft>
              <a:buClr>
                <a:srgbClr val="2D2D30"/>
              </a:buClr>
              <a:buSzPts val="2800"/>
              <a:buNone/>
              <a:defRPr sz="2800">
                <a:solidFill>
                  <a:srgbClr val="2D2D30"/>
                </a:solidFill>
              </a:defRPr>
            </a:lvl5pPr>
            <a:lvl6pPr lvl="5" algn="r" rtl="0">
              <a:lnSpc>
                <a:spcPct val="100000"/>
              </a:lnSpc>
              <a:spcBef>
                <a:spcPts val="0"/>
              </a:spcBef>
              <a:spcAft>
                <a:spcPts val="0"/>
              </a:spcAft>
              <a:buClr>
                <a:srgbClr val="2D2D30"/>
              </a:buClr>
              <a:buSzPts val="2800"/>
              <a:buNone/>
              <a:defRPr sz="2800">
                <a:solidFill>
                  <a:srgbClr val="2D2D30"/>
                </a:solidFill>
              </a:defRPr>
            </a:lvl6pPr>
            <a:lvl7pPr lvl="6" algn="r" rtl="0">
              <a:lnSpc>
                <a:spcPct val="100000"/>
              </a:lnSpc>
              <a:spcBef>
                <a:spcPts val="0"/>
              </a:spcBef>
              <a:spcAft>
                <a:spcPts val="0"/>
              </a:spcAft>
              <a:buClr>
                <a:srgbClr val="2D2D30"/>
              </a:buClr>
              <a:buSzPts val="2800"/>
              <a:buNone/>
              <a:defRPr sz="2800">
                <a:solidFill>
                  <a:srgbClr val="2D2D30"/>
                </a:solidFill>
              </a:defRPr>
            </a:lvl7pPr>
            <a:lvl8pPr lvl="7" algn="r" rtl="0">
              <a:lnSpc>
                <a:spcPct val="100000"/>
              </a:lnSpc>
              <a:spcBef>
                <a:spcPts val="0"/>
              </a:spcBef>
              <a:spcAft>
                <a:spcPts val="0"/>
              </a:spcAft>
              <a:buClr>
                <a:srgbClr val="2D2D30"/>
              </a:buClr>
              <a:buSzPts val="2800"/>
              <a:buNone/>
              <a:defRPr sz="2800">
                <a:solidFill>
                  <a:srgbClr val="2D2D30"/>
                </a:solidFill>
              </a:defRPr>
            </a:lvl8pPr>
            <a:lvl9pPr lvl="8" algn="r" rtl="0">
              <a:lnSpc>
                <a:spcPct val="100000"/>
              </a:lnSpc>
              <a:spcBef>
                <a:spcPts val="0"/>
              </a:spcBef>
              <a:spcAft>
                <a:spcPts val="0"/>
              </a:spcAft>
              <a:buClr>
                <a:srgbClr val="2D2D30"/>
              </a:buClr>
              <a:buSzPts val="2800"/>
              <a:buNone/>
              <a:defRPr sz="2800">
                <a:solidFill>
                  <a:srgbClr val="2D2D30"/>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mp; SUBTITLE  2">
  <p:cSld name="CUSTOM_11">
    <p:spTree>
      <p:nvGrpSpPr>
        <p:cNvPr id="1" name="Shape 67"/>
        <p:cNvGrpSpPr/>
        <p:nvPr/>
      </p:nvGrpSpPr>
      <p:grpSpPr>
        <a:xfrm>
          <a:off x="0" y="0"/>
          <a:ext cx="0" cy="0"/>
          <a:chOff x="0" y="0"/>
          <a:chExt cx="0" cy="0"/>
        </a:xfrm>
      </p:grpSpPr>
      <p:sp>
        <p:nvSpPr>
          <p:cNvPr id="68" name="Google Shape;68;p9"/>
          <p:cNvSpPr/>
          <p:nvPr/>
        </p:nvSpPr>
        <p:spPr>
          <a:xfrm flipH="1">
            <a:off x="-34" y="0"/>
            <a:ext cx="9158514" cy="5143471"/>
          </a:xfrm>
          <a:custGeom>
            <a:avLst/>
            <a:gdLst/>
            <a:ahLst/>
            <a:cxnLst/>
            <a:rect l="l" t="t" r="r" b="b"/>
            <a:pathLst>
              <a:path w="65569" h="35539" extrusionOk="0">
                <a:moveTo>
                  <a:pt x="1" y="0"/>
                </a:moveTo>
                <a:lnTo>
                  <a:pt x="1" y="35539"/>
                </a:lnTo>
                <a:lnTo>
                  <a:pt x="65569" y="35539"/>
                </a:lnTo>
                <a:lnTo>
                  <a:pt x="65569"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9"/>
          <p:cNvSpPr/>
          <p:nvPr/>
        </p:nvSpPr>
        <p:spPr>
          <a:xfrm flipH="1">
            <a:off x="6704067" y="0"/>
            <a:ext cx="2454413" cy="2517101"/>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9"/>
          <p:cNvSpPr/>
          <p:nvPr/>
        </p:nvSpPr>
        <p:spPr>
          <a:xfrm flipH="1">
            <a:off x="-27" y="3189233"/>
            <a:ext cx="3792244" cy="1954255"/>
          </a:xfrm>
          <a:custGeom>
            <a:avLst/>
            <a:gdLst/>
            <a:ahLst/>
            <a:cxnLst/>
            <a:rect l="l" t="t" r="r" b="b"/>
            <a:pathLst>
              <a:path w="27150" h="13503" extrusionOk="0">
                <a:moveTo>
                  <a:pt x="13647" y="0"/>
                </a:moveTo>
                <a:lnTo>
                  <a:pt x="1" y="13503"/>
                </a:lnTo>
                <a:lnTo>
                  <a:pt x="27150" y="13503"/>
                </a:lnTo>
                <a:lnTo>
                  <a:pt x="1364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9"/>
          <p:cNvSpPr/>
          <p:nvPr/>
        </p:nvSpPr>
        <p:spPr>
          <a:xfrm flipH="1">
            <a:off x="2812725" y="-12625"/>
            <a:ext cx="35184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9"/>
          <p:cNvSpPr/>
          <p:nvPr/>
        </p:nvSpPr>
        <p:spPr>
          <a:xfrm flipH="1">
            <a:off x="-29" y="0"/>
            <a:ext cx="4989141" cy="5143471"/>
          </a:xfrm>
          <a:custGeom>
            <a:avLst/>
            <a:gdLst/>
            <a:ahLst/>
            <a:cxnLst/>
            <a:rect l="l" t="t" r="r" b="b"/>
            <a:pathLst>
              <a:path w="35719" h="35539" extrusionOk="0">
                <a:moveTo>
                  <a:pt x="0" y="0"/>
                </a:moveTo>
                <a:lnTo>
                  <a:pt x="35719" y="35539"/>
                </a:lnTo>
                <a:lnTo>
                  <a:pt x="35719" y="15591"/>
                </a:lnTo>
                <a:lnTo>
                  <a:pt x="20128"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9"/>
          <p:cNvSpPr txBox="1">
            <a:spLocks noGrp="1"/>
          </p:cNvSpPr>
          <p:nvPr>
            <p:ph type="ctrTitle"/>
          </p:nvPr>
        </p:nvSpPr>
        <p:spPr>
          <a:xfrm>
            <a:off x="1837125" y="2442614"/>
            <a:ext cx="5469600" cy="726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2D2D30"/>
              </a:buClr>
              <a:buSzPts val="2400"/>
              <a:buNone/>
              <a:defRPr sz="2400">
                <a:solidFill>
                  <a:srgbClr val="2D2D30"/>
                </a:solidFill>
              </a:defRPr>
            </a:lvl1pPr>
            <a:lvl2pPr lvl="1" algn="ctr" rtl="0">
              <a:spcBef>
                <a:spcPts val="0"/>
              </a:spcBef>
              <a:spcAft>
                <a:spcPts val="0"/>
              </a:spcAft>
              <a:buClr>
                <a:srgbClr val="97ADB2"/>
              </a:buClr>
              <a:buSzPts val="5200"/>
              <a:buNone/>
              <a:defRPr sz="5200">
                <a:solidFill>
                  <a:srgbClr val="97ADB2"/>
                </a:solidFill>
              </a:defRPr>
            </a:lvl2pPr>
            <a:lvl3pPr lvl="2" algn="ctr" rtl="0">
              <a:spcBef>
                <a:spcPts val="0"/>
              </a:spcBef>
              <a:spcAft>
                <a:spcPts val="0"/>
              </a:spcAft>
              <a:buClr>
                <a:srgbClr val="97ADB2"/>
              </a:buClr>
              <a:buSzPts val="5200"/>
              <a:buNone/>
              <a:defRPr sz="5200">
                <a:solidFill>
                  <a:srgbClr val="97ADB2"/>
                </a:solidFill>
              </a:defRPr>
            </a:lvl3pPr>
            <a:lvl4pPr lvl="3" algn="ctr" rtl="0">
              <a:spcBef>
                <a:spcPts val="0"/>
              </a:spcBef>
              <a:spcAft>
                <a:spcPts val="0"/>
              </a:spcAft>
              <a:buClr>
                <a:srgbClr val="97ADB2"/>
              </a:buClr>
              <a:buSzPts val="5200"/>
              <a:buNone/>
              <a:defRPr sz="5200">
                <a:solidFill>
                  <a:srgbClr val="97ADB2"/>
                </a:solidFill>
              </a:defRPr>
            </a:lvl4pPr>
            <a:lvl5pPr lvl="4" algn="ctr" rtl="0">
              <a:spcBef>
                <a:spcPts val="0"/>
              </a:spcBef>
              <a:spcAft>
                <a:spcPts val="0"/>
              </a:spcAft>
              <a:buClr>
                <a:srgbClr val="97ADB2"/>
              </a:buClr>
              <a:buSzPts val="5200"/>
              <a:buNone/>
              <a:defRPr sz="5200">
                <a:solidFill>
                  <a:srgbClr val="97ADB2"/>
                </a:solidFill>
              </a:defRPr>
            </a:lvl5pPr>
            <a:lvl6pPr lvl="5" algn="ctr" rtl="0">
              <a:spcBef>
                <a:spcPts val="0"/>
              </a:spcBef>
              <a:spcAft>
                <a:spcPts val="0"/>
              </a:spcAft>
              <a:buClr>
                <a:srgbClr val="97ADB2"/>
              </a:buClr>
              <a:buSzPts val="5200"/>
              <a:buNone/>
              <a:defRPr sz="5200">
                <a:solidFill>
                  <a:srgbClr val="97ADB2"/>
                </a:solidFill>
              </a:defRPr>
            </a:lvl6pPr>
            <a:lvl7pPr lvl="6" algn="ctr" rtl="0">
              <a:spcBef>
                <a:spcPts val="0"/>
              </a:spcBef>
              <a:spcAft>
                <a:spcPts val="0"/>
              </a:spcAft>
              <a:buClr>
                <a:srgbClr val="97ADB2"/>
              </a:buClr>
              <a:buSzPts val="5200"/>
              <a:buNone/>
              <a:defRPr sz="5200">
                <a:solidFill>
                  <a:srgbClr val="97ADB2"/>
                </a:solidFill>
              </a:defRPr>
            </a:lvl7pPr>
            <a:lvl8pPr lvl="7" algn="ctr" rtl="0">
              <a:spcBef>
                <a:spcPts val="0"/>
              </a:spcBef>
              <a:spcAft>
                <a:spcPts val="0"/>
              </a:spcAft>
              <a:buClr>
                <a:srgbClr val="97ADB2"/>
              </a:buClr>
              <a:buSzPts val="5200"/>
              <a:buNone/>
              <a:defRPr sz="5200">
                <a:solidFill>
                  <a:srgbClr val="97ADB2"/>
                </a:solidFill>
              </a:defRPr>
            </a:lvl8pPr>
            <a:lvl9pPr lvl="8" algn="ctr" rtl="0">
              <a:spcBef>
                <a:spcPts val="0"/>
              </a:spcBef>
              <a:spcAft>
                <a:spcPts val="0"/>
              </a:spcAft>
              <a:buClr>
                <a:srgbClr val="97ADB2"/>
              </a:buClr>
              <a:buSzPts val="5200"/>
              <a:buNone/>
              <a:defRPr sz="5200">
                <a:solidFill>
                  <a:srgbClr val="97ADB2"/>
                </a:solidFill>
              </a:defRPr>
            </a:lvl9pPr>
          </a:lstStyle>
          <a:p>
            <a:endParaRPr/>
          </a:p>
        </p:txBody>
      </p:sp>
      <p:sp>
        <p:nvSpPr>
          <p:cNvPr id="74" name="Google Shape;74;p9"/>
          <p:cNvSpPr txBox="1">
            <a:spLocks noGrp="1"/>
          </p:cNvSpPr>
          <p:nvPr>
            <p:ph type="subTitle" idx="1"/>
          </p:nvPr>
        </p:nvSpPr>
        <p:spPr>
          <a:xfrm>
            <a:off x="3244225" y="3300117"/>
            <a:ext cx="2655300" cy="397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97ADB2"/>
              </a:buClr>
              <a:buSzPts val="1200"/>
              <a:buNone/>
              <a:defRPr sz="1200">
                <a:solidFill>
                  <a:srgbClr val="97ADB2"/>
                </a:solidFill>
              </a:defRPr>
            </a:lvl1pPr>
            <a:lvl2pPr lvl="1" algn="ctr" rtl="0">
              <a:lnSpc>
                <a:spcPct val="100000"/>
              </a:lnSpc>
              <a:spcBef>
                <a:spcPts val="0"/>
              </a:spcBef>
              <a:spcAft>
                <a:spcPts val="0"/>
              </a:spcAft>
              <a:buClr>
                <a:srgbClr val="97ADB2"/>
              </a:buClr>
              <a:buSzPts val="2800"/>
              <a:buNone/>
              <a:defRPr sz="2800">
                <a:solidFill>
                  <a:srgbClr val="97ADB2"/>
                </a:solidFill>
              </a:defRPr>
            </a:lvl2pPr>
            <a:lvl3pPr lvl="2" algn="ctr" rtl="0">
              <a:lnSpc>
                <a:spcPct val="100000"/>
              </a:lnSpc>
              <a:spcBef>
                <a:spcPts val="0"/>
              </a:spcBef>
              <a:spcAft>
                <a:spcPts val="0"/>
              </a:spcAft>
              <a:buClr>
                <a:srgbClr val="97ADB2"/>
              </a:buClr>
              <a:buSzPts val="2800"/>
              <a:buNone/>
              <a:defRPr sz="2800">
                <a:solidFill>
                  <a:srgbClr val="97ADB2"/>
                </a:solidFill>
              </a:defRPr>
            </a:lvl3pPr>
            <a:lvl4pPr lvl="3" algn="ctr" rtl="0">
              <a:lnSpc>
                <a:spcPct val="100000"/>
              </a:lnSpc>
              <a:spcBef>
                <a:spcPts val="0"/>
              </a:spcBef>
              <a:spcAft>
                <a:spcPts val="0"/>
              </a:spcAft>
              <a:buClr>
                <a:srgbClr val="97ADB2"/>
              </a:buClr>
              <a:buSzPts val="2800"/>
              <a:buNone/>
              <a:defRPr sz="2800">
                <a:solidFill>
                  <a:srgbClr val="97ADB2"/>
                </a:solidFill>
              </a:defRPr>
            </a:lvl4pPr>
            <a:lvl5pPr lvl="4" algn="ctr" rtl="0">
              <a:lnSpc>
                <a:spcPct val="100000"/>
              </a:lnSpc>
              <a:spcBef>
                <a:spcPts val="0"/>
              </a:spcBef>
              <a:spcAft>
                <a:spcPts val="0"/>
              </a:spcAft>
              <a:buClr>
                <a:srgbClr val="97ADB2"/>
              </a:buClr>
              <a:buSzPts val="2800"/>
              <a:buNone/>
              <a:defRPr sz="2800">
                <a:solidFill>
                  <a:srgbClr val="97ADB2"/>
                </a:solidFill>
              </a:defRPr>
            </a:lvl5pPr>
            <a:lvl6pPr lvl="5" algn="ctr" rtl="0">
              <a:lnSpc>
                <a:spcPct val="100000"/>
              </a:lnSpc>
              <a:spcBef>
                <a:spcPts val="0"/>
              </a:spcBef>
              <a:spcAft>
                <a:spcPts val="0"/>
              </a:spcAft>
              <a:buClr>
                <a:srgbClr val="97ADB2"/>
              </a:buClr>
              <a:buSzPts val="2800"/>
              <a:buNone/>
              <a:defRPr sz="2800">
                <a:solidFill>
                  <a:srgbClr val="97ADB2"/>
                </a:solidFill>
              </a:defRPr>
            </a:lvl6pPr>
            <a:lvl7pPr lvl="6" algn="ctr" rtl="0">
              <a:lnSpc>
                <a:spcPct val="100000"/>
              </a:lnSpc>
              <a:spcBef>
                <a:spcPts val="0"/>
              </a:spcBef>
              <a:spcAft>
                <a:spcPts val="0"/>
              </a:spcAft>
              <a:buClr>
                <a:srgbClr val="97ADB2"/>
              </a:buClr>
              <a:buSzPts val="2800"/>
              <a:buNone/>
              <a:defRPr sz="2800">
                <a:solidFill>
                  <a:srgbClr val="97ADB2"/>
                </a:solidFill>
              </a:defRPr>
            </a:lvl7pPr>
            <a:lvl8pPr lvl="7" algn="ctr" rtl="0">
              <a:lnSpc>
                <a:spcPct val="100000"/>
              </a:lnSpc>
              <a:spcBef>
                <a:spcPts val="0"/>
              </a:spcBef>
              <a:spcAft>
                <a:spcPts val="0"/>
              </a:spcAft>
              <a:buClr>
                <a:srgbClr val="97ADB2"/>
              </a:buClr>
              <a:buSzPts val="2800"/>
              <a:buNone/>
              <a:defRPr sz="2800">
                <a:solidFill>
                  <a:srgbClr val="97ADB2"/>
                </a:solidFill>
              </a:defRPr>
            </a:lvl8pPr>
            <a:lvl9pPr lvl="8" algn="ctr" rtl="0">
              <a:lnSpc>
                <a:spcPct val="100000"/>
              </a:lnSpc>
              <a:spcBef>
                <a:spcPts val="0"/>
              </a:spcBef>
              <a:spcAft>
                <a:spcPts val="0"/>
              </a:spcAft>
              <a:buClr>
                <a:srgbClr val="97ADB2"/>
              </a:buClr>
              <a:buSzPts val="2800"/>
              <a:buNone/>
              <a:defRPr sz="2800">
                <a:solidFill>
                  <a:srgbClr val="97ADB2"/>
                </a:solidFill>
              </a:defRPr>
            </a:lvl9pPr>
          </a:lstStyle>
          <a:p>
            <a:endParaRPr/>
          </a:p>
        </p:txBody>
      </p:sp>
      <p:sp>
        <p:nvSpPr>
          <p:cNvPr id="75" name="Google Shape;75;p9"/>
          <p:cNvSpPr txBox="1">
            <a:spLocks noGrp="1"/>
          </p:cNvSpPr>
          <p:nvPr>
            <p:ph type="title" idx="2" hasCustomPrompt="1"/>
          </p:nvPr>
        </p:nvSpPr>
        <p:spPr>
          <a:xfrm>
            <a:off x="4084213" y="2010417"/>
            <a:ext cx="975300" cy="465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97ADB2"/>
              </a:buClr>
              <a:buSzPts val="3000"/>
              <a:buNone/>
              <a:defRPr sz="3000">
                <a:solidFill>
                  <a:srgbClr val="97ADB2"/>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mp; SUBTITLE  1">
  <p:cSld name="CUSTOM_10">
    <p:spTree>
      <p:nvGrpSpPr>
        <p:cNvPr id="1" name="Shape 76"/>
        <p:cNvGrpSpPr/>
        <p:nvPr/>
      </p:nvGrpSpPr>
      <p:grpSpPr>
        <a:xfrm>
          <a:off x="0" y="0"/>
          <a:ext cx="0" cy="0"/>
          <a:chOff x="0" y="0"/>
          <a:chExt cx="0" cy="0"/>
        </a:xfrm>
      </p:grpSpPr>
      <p:sp>
        <p:nvSpPr>
          <p:cNvPr id="77" name="Google Shape;77;p10"/>
          <p:cNvSpPr/>
          <p:nvPr/>
        </p:nvSpPr>
        <p:spPr>
          <a:xfrm rot="10800000" flipH="1">
            <a:off x="-34" y="-12607"/>
            <a:ext cx="9158514" cy="5143471"/>
          </a:xfrm>
          <a:custGeom>
            <a:avLst/>
            <a:gdLst/>
            <a:ahLst/>
            <a:cxnLst/>
            <a:rect l="l" t="t" r="r" b="b"/>
            <a:pathLst>
              <a:path w="65569" h="35539" extrusionOk="0">
                <a:moveTo>
                  <a:pt x="1" y="0"/>
                </a:moveTo>
                <a:lnTo>
                  <a:pt x="1" y="35539"/>
                </a:lnTo>
                <a:lnTo>
                  <a:pt x="65569" y="35539"/>
                </a:lnTo>
                <a:lnTo>
                  <a:pt x="65569"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0"/>
          <p:cNvSpPr/>
          <p:nvPr/>
        </p:nvSpPr>
        <p:spPr>
          <a:xfrm rot="10800000" flipH="1">
            <a:off x="-25" y="2613779"/>
            <a:ext cx="2466713" cy="2529710"/>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0"/>
          <p:cNvSpPr/>
          <p:nvPr/>
        </p:nvSpPr>
        <p:spPr>
          <a:xfrm rot="10800000" flipH="1">
            <a:off x="5366228" y="-12625"/>
            <a:ext cx="3792244" cy="1954255"/>
          </a:xfrm>
          <a:custGeom>
            <a:avLst/>
            <a:gdLst/>
            <a:ahLst/>
            <a:cxnLst/>
            <a:rect l="l" t="t" r="r" b="b"/>
            <a:pathLst>
              <a:path w="27150" h="13503" extrusionOk="0">
                <a:moveTo>
                  <a:pt x="13647" y="0"/>
                </a:moveTo>
                <a:lnTo>
                  <a:pt x="1" y="13503"/>
                </a:lnTo>
                <a:lnTo>
                  <a:pt x="27150" y="13503"/>
                </a:lnTo>
                <a:lnTo>
                  <a:pt x="1364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0"/>
          <p:cNvSpPr/>
          <p:nvPr/>
        </p:nvSpPr>
        <p:spPr>
          <a:xfrm rot="10800000">
            <a:off x="2812725" y="-11"/>
            <a:ext cx="35184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0"/>
          <p:cNvSpPr/>
          <p:nvPr/>
        </p:nvSpPr>
        <p:spPr>
          <a:xfrm rot="10800000" flipH="1">
            <a:off x="4157079" y="-12598"/>
            <a:ext cx="5001374" cy="5156087"/>
          </a:xfrm>
          <a:custGeom>
            <a:avLst/>
            <a:gdLst/>
            <a:ahLst/>
            <a:cxnLst/>
            <a:rect l="l" t="t" r="r" b="b"/>
            <a:pathLst>
              <a:path w="35719" h="35539" extrusionOk="0">
                <a:moveTo>
                  <a:pt x="0" y="0"/>
                </a:moveTo>
                <a:lnTo>
                  <a:pt x="35719" y="35539"/>
                </a:lnTo>
                <a:lnTo>
                  <a:pt x="35719" y="15591"/>
                </a:lnTo>
                <a:lnTo>
                  <a:pt x="20128"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0"/>
          <p:cNvSpPr txBox="1">
            <a:spLocks noGrp="1"/>
          </p:cNvSpPr>
          <p:nvPr>
            <p:ph type="ctrTitle"/>
          </p:nvPr>
        </p:nvSpPr>
        <p:spPr>
          <a:xfrm>
            <a:off x="1837125" y="2442614"/>
            <a:ext cx="5469600" cy="7269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2D2D30"/>
              </a:buClr>
              <a:buSzPts val="2400"/>
              <a:buNone/>
              <a:defRPr sz="2400">
                <a:solidFill>
                  <a:srgbClr val="2D2D30"/>
                </a:solidFill>
              </a:defRPr>
            </a:lvl1pPr>
            <a:lvl2pPr lvl="1" algn="ctr" rtl="0">
              <a:spcBef>
                <a:spcPts val="0"/>
              </a:spcBef>
              <a:spcAft>
                <a:spcPts val="0"/>
              </a:spcAft>
              <a:buClr>
                <a:srgbClr val="97ADB2"/>
              </a:buClr>
              <a:buSzPts val="5200"/>
              <a:buNone/>
              <a:defRPr sz="5200">
                <a:solidFill>
                  <a:srgbClr val="97ADB2"/>
                </a:solidFill>
              </a:defRPr>
            </a:lvl2pPr>
            <a:lvl3pPr lvl="2" algn="ctr" rtl="0">
              <a:spcBef>
                <a:spcPts val="0"/>
              </a:spcBef>
              <a:spcAft>
                <a:spcPts val="0"/>
              </a:spcAft>
              <a:buClr>
                <a:srgbClr val="97ADB2"/>
              </a:buClr>
              <a:buSzPts val="5200"/>
              <a:buNone/>
              <a:defRPr sz="5200">
                <a:solidFill>
                  <a:srgbClr val="97ADB2"/>
                </a:solidFill>
              </a:defRPr>
            </a:lvl3pPr>
            <a:lvl4pPr lvl="3" algn="ctr" rtl="0">
              <a:spcBef>
                <a:spcPts val="0"/>
              </a:spcBef>
              <a:spcAft>
                <a:spcPts val="0"/>
              </a:spcAft>
              <a:buClr>
                <a:srgbClr val="97ADB2"/>
              </a:buClr>
              <a:buSzPts val="5200"/>
              <a:buNone/>
              <a:defRPr sz="5200">
                <a:solidFill>
                  <a:srgbClr val="97ADB2"/>
                </a:solidFill>
              </a:defRPr>
            </a:lvl4pPr>
            <a:lvl5pPr lvl="4" algn="ctr" rtl="0">
              <a:spcBef>
                <a:spcPts val="0"/>
              </a:spcBef>
              <a:spcAft>
                <a:spcPts val="0"/>
              </a:spcAft>
              <a:buClr>
                <a:srgbClr val="97ADB2"/>
              </a:buClr>
              <a:buSzPts val="5200"/>
              <a:buNone/>
              <a:defRPr sz="5200">
                <a:solidFill>
                  <a:srgbClr val="97ADB2"/>
                </a:solidFill>
              </a:defRPr>
            </a:lvl5pPr>
            <a:lvl6pPr lvl="5" algn="ctr" rtl="0">
              <a:spcBef>
                <a:spcPts val="0"/>
              </a:spcBef>
              <a:spcAft>
                <a:spcPts val="0"/>
              </a:spcAft>
              <a:buClr>
                <a:srgbClr val="97ADB2"/>
              </a:buClr>
              <a:buSzPts val="5200"/>
              <a:buNone/>
              <a:defRPr sz="5200">
                <a:solidFill>
                  <a:srgbClr val="97ADB2"/>
                </a:solidFill>
              </a:defRPr>
            </a:lvl6pPr>
            <a:lvl7pPr lvl="6" algn="ctr" rtl="0">
              <a:spcBef>
                <a:spcPts val="0"/>
              </a:spcBef>
              <a:spcAft>
                <a:spcPts val="0"/>
              </a:spcAft>
              <a:buClr>
                <a:srgbClr val="97ADB2"/>
              </a:buClr>
              <a:buSzPts val="5200"/>
              <a:buNone/>
              <a:defRPr sz="5200">
                <a:solidFill>
                  <a:srgbClr val="97ADB2"/>
                </a:solidFill>
              </a:defRPr>
            </a:lvl7pPr>
            <a:lvl8pPr lvl="7" algn="ctr" rtl="0">
              <a:spcBef>
                <a:spcPts val="0"/>
              </a:spcBef>
              <a:spcAft>
                <a:spcPts val="0"/>
              </a:spcAft>
              <a:buClr>
                <a:srgbClr val="97ADB2"/>
              </a:buClr>
              <a:buSzPts val="5200"/>
              <a:buNone/>
              <a:defRPr sz="5200">
                <a:solidFill>
                  <a:srgbClr val="97ADB2"/>
                </a:solidFill>
              </a:defRPr>
            </a:lvl8pPr>
            <a:lvl9pPr lvl="8" algn="ctr" rtl="0">
              <a:spcBef>
                <a:spcPts val="0"/>
              </a:spcBef>
              <a:spcAft>
                <a:spcPts val="0"/>
              </a:spcAft>
              <a:buClr>
                <a:srgbClr val="97ADB2"/>
              </a:buClr>
              <a:buSzPts val="5200"/>
              <a:buNone/>
              <a:defRPr sz="5200">
                <a:solidFill>
                  <a:srgbClr val="97ADB2"/>
                </a:solidFill>
              </a:defRPr>
            </a:lvl9pPr>
          </a:lstStyle>
          <a:p>
            <a:endParaRPr/>
          </a:p>
        </p:txBody>
      </p:sp>
      <p:sp>
        <p:nvSpPr>
          <p:cNvPr id="83" name="Google Shape;83;p10"/>
          <p:cNvSpPr txBox="1">
            <a:spLocks noGrp="1"/>
          </p:cNvSpPr>
          <p:nvPr>
            <p:ph type="subTitle" idx="1"/>
          </p:nvPr>
        </p:nvSpPr>
        <p:spPr>
          <a:xfrm>
            <a:off x="3244225" y="3300117"/>
            <a:ext cx="2655300" cy="397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rgbClr val="97ADB2"/>
              </a:buClr>
              <a:buSzPts val="1200"/>
              <a:buNone/>
              <a:defRPr sz="1200">
                <a:solidFill>
                  <a:srgbClr val="97ADB2"/>
                </a:solidFill>
              </a:defRPr>
            </a:lvl1pPr>
            <a:lvl2pPr lvl="1" algn="ctr" rtl="0">
              <a:lnSpc>
                <a:spcPct val="100000"/>
              </a:lnSpc>
              <a:spcBef>
                <a:spcPts val="0"/>
              </a:spcBef>
              <a:spcAft>
                <a:spcPts val="0"/>
              </a:spcAft>
              <a:buClr>
                <a:srgbClr val="97ADB2"/>
              </a:buClr>
              <a:buSzPts val="2800"/>
              <a:buNone/>
              <a:defRPr sz="2800">
                <a:solidFill>
                  <a:srgbClr val="97ADB2"/>
                </a:solidFill>
              </a:defRPr>
            </a:lvl2pPr>
            <a:lvl3pPr lvl="2" algn="ctr" rtl="0">
              <a:lnSpc>
                <a:spcPct val="100000"/>
              </a:lnSpc>
              <a:spcBef>
                <a:spcPts val="0"/>
              </a:spcBef>
              <a:spcAft>
                <a:spcPts val="0"/>
              </a:spcAft>
              <a:buClr>
                <a:srgbClr val="97ADB2"/>
              </a:buClr>
              <a:buSzPts val="2800"/>
              <a:buNone/>
              <a:defRPr sz="2800">
                <a:solidFill>
                  <a:srgbClr val="97ADB2"/>
                </a:solidFill>
              </a:defRPr>
            </a:lvl3pPr>
            <a:lvl4pPr lvl="3" algn="ctr" rtl="0">
              <a:lnSpc>
                <a:spcPct val="100000"/>
              </a:lnSpc>
              <a:spcBef>
                <a:spcPts val="0"/>
              </a:spcBef>
              <a:spcAft>
                <a:spcPts val="0"/>
              </a:spcAft>
              <a:buClr>
                <a:srgbClr val="97ADB2"/>
              </a:buClr>
              <a:buSzPts val="2800"/>
              <a:buNone/>
              <a:defRPr sz="2800">
                <a:solidFill>
                  <a:srgbClr val="97ADB2"/>
                </a:solidFill>
              </a:defRPr>
            </a:lvl4pPr>
            <a:lvl5pPr lvl="4" algn="ctr" rtl="0">
              <a:lnSpc>
                <a:spcPct val="100000"/>
              </a:lnSpc>
              <a:spcBef>
                <a:spcPts val="0"/>
              </a:spcBef>
              <a:spcAft>
                <a:spcPts val="0"/>
              </a:spcAft>
              <a:buClr>
                <a:srgbClr val="97ADB2"/>
              </a:buClr>
              <a:buSzPts val="2800"/>
              <a:buNone/>
              <a:defRPr sz="2800">
                <a:solidFill>
                  <a:srgbClr val="97ADB2"/>
                </a:solidFill>
              </a:defRPr>
            </a:lvl5pPr>
            <a:lvl6pPr lvl="5" algn="ctr" rtl="0">
              <a:lnSpc>
                <a:spcPct val="100000"/>
              </a:lnSpc>
              <a:spcBef>
                <a:spcPts val="0"/>
              </a:spcBef>
              <a:spcAft>
                <a:spcPts val="0"/>
              </a:spcAft>
              <a:buClr>
                <a:srgbClr val="97ADB2"/>
              </a:buClr>
              <a:buSzPts val="2800"/>
              <a:buNone/>
              <a:defRPr sz="2800">
                <a:solidFill>
                  <a:srgbClr val="97ADB2"/>
                </a:solidFill>
              </a:defRPr>
            </a:lvl6pPr>
            <a:lvl7pPr lvl="6" algn="ctr" rtl="0">
              <a:lnSpc>
                <a:spcPct val="100000"/>
              </a:lnSpc>
              <a:spcBef>
                <a:spcPts val="0"/>
              </a:spcBef>
              <a:spcAft>
                <a:spcPts val="0"/>
              </a:spcAft>
              <a:buClr>
                <a:srgbClr val="97ADB2"/>
              </a:buClr>
              <a:buSzPts val="2800"/>
              <a:buNone/>
              <a:defRPr sz="2800">
                <a:solidFill>
                  <a:srgbClr val="97ADB2"/>
                </a:solidFill>
              </a:defRPr>
            </a:lvl7pPr>
            <a:lvl8pPr lvl="7" algn="ctr" rtl="0">
              <a:lnSpc>
                <a:spcPct val="100000"/>
              </a:lnSpc>
              <a:spcBef>
                <a:spcPts val="0"/>
              </a:spcBef>
              <a:spcAft>
                <a:spcPts val="0"/>
              </a:spcAft>
              <a:buClr>
                <a:srgbClr val="97ADB2"/>
              </a:buClr>
              <a:buSzPts val="2800"/>
              <a:buNone/>
              <a:defRPr sz="2800">
                <a:solidFill>
                  <a:srgbClr val="97ADB2"/>
                </a:solidFill>
              </a:defRPr>
            </a:lvl8pPr>
            <a:lvl9pPr lvl="8" algn="ctr" rtl="0">
              <a:lnSpc>
                <a:spcPct val="100000"/>
              </a:lnSpc>
              <a:spcBef>
                <a:spcPts val="0"/>
              </a:spcBef>
              <a:spcAft>
                <a:spcPts val="0"/>
              </a:spcAft>
              <a:buClr>
                <a:srgbClr val="97ADB2"/>
              </a:buClr>
              <a:buSzPts val="2800"/>
              <a:buNone/>
              <a:defRPr sz="2800">
                <a:solidFill>
                  <a:srgbClr val="97ADB2"/>
                </a:solidFill>
              </a:defRPr>
            </a:lvl9pPr>
          </a:lstStyle>
          <a:p>
            <a:endParaRPr/>
          </a:p>
        </p:txBody>
      </p:sp>
      <p:sp>
        <p:nvSpPr>
          <p:cNvPr id="84" name="Google Shape;84;p10"/>
          <p:cNvSpPr txBox="1">
            <a:spLocks noGrp="1"/>
          </p:cNvSpPr>
          <p:nvPr>
            <p:ph type="title" idx="2" hasCustomPrompt="1"/>
          </p:nvPr>
        </p:nvSpPr>
        <p:spPr>
          <a:xfrm>
            <a:off x="4084213" y="2010417"/>
            <a:ext cx="975300" cy="465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97ADB2"/>
              </a:buClr>
              <a:buSzPts val="3000"/>
              <a:buNone/>
              <a:defRPr sz="3000">
                <a:solidFill>
                  <a:srgbClr val="97ADB2"/>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LUMNS" type="titleOnly">
  <p:cSld name="TITLE_ONLY">
    <p:spTree>
      <p:nvGrpSpPr>
        <p:cNvPr id="1" name="Shape 85"/>
        <p:cNvGrpSpPr/>
        <p:nvPr/>
      </p:nvGrpSpPr>
      <p:grpSpPr>
        <a:xfrm>
          <a:off x="0" y="0"/>
          <a:ext cx="0" cy="0"/>
          <a:chOff x="0" y="0"/>
          <a:chExt cx="0" cy="0"/>
        </a:xfrm>
      </p:grpSpPr>
      <p:sp>
        <p:nvSpPr>
          <p:cNvPr id="86" name="Google Shape;86;p11"/>
          <p:cNvSpPr/>
          <p:nvPr/>
        </p:nvSpPr>
        <p:spPr>
          <a:xfrm rot="10800000">
            <a:off x="-14" y="18"/>
            <a:ext cx="9158514" cy="5143471"/>
          </a:xfrm>
          <a:custGeom>
            <a:avLst/>
            <a:gdLst/>
            <a:ahLst/>
            <a:cxnLst/>
            <a:rect l="l" t="t" r="r" b="b"/>
            <a:pathLst>
              <a:path w="65569" h="35539" extrusionOk="0">
                <a:moveTo>
                  <a:pt x="1" y="0"/>
                </a:moveTo>
                <a:lnTo>
                  <a:pt x="1" y="35539"/>
                </a:lnTo>
                <a:lnTo>
                  <a:pt x="65569" y="35539"/>
                </a:lnTo>
                <a:lnTo>
                  <a:pt x="65569" y="0"/>
                </a:lnTo>
                <a:close/>
              </a:path>
            </a:pathLst>
          </a:custGeom>
          <a:solidFill>
            <a:srgbClr val="D9E4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1"/>
          <p:cNvSpPr/>
          <p:nvPr/>
        </p:nvSpPr>
        <p:spPr>
          <a:xfrm flipH="1">
            <a:off x="26246" y="3937927"/>
            <a:ext cx="2339448" cy="1205582"/>
          </a:xfrm>
          <a:custGeom>
            <a:avLst/>
            <a:gdLst/>
            <a:ahLst/>
            <a:cxnLst/>
            <a:rect l="l" t="t" r="r" b="b"/>
            <a:pathLst>
              <a:path w="27150" h="13503" extrusionOk="0">
                <a:moveTo>
                  <a:pt x="13647" y="0"/>
                </a:moveTo>
                <a:lnTo>
                  <a:pt x="1" y="13503"/>
                </a:lnTo>
                <a:lnTo>
                  <a:pt x="27150" y="13503"/>
                </a:lnTo>
                <a:lnTo>
                  <a:pt x="13647" y="0"/>
                </a:lnTo>
                <a:close/>
              </a:path>
            </a:pathLst>
          </a:custGeom>
          <a:solidFill>
            <a:srgbClr val="BDCD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1"/>
          <p:cNvSpPr/>
          <p:nvPr/>
        </p:nvSpPr>
        <p:spPr>
          <a:xfrm flipH="1">
            <a:off x="6087900" y="0"/>
            <a:ext cx="24672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1"/>
          <p:cNvSpPr/>
          <p:nvPr/>
        </p:nvSpPr>
        <p:spPr>
          <a:xfrm flipH="1">
            <a:off x="3252550" y="0"/>
            <a:ext cx="24672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1"/>
          <p:cNvSpPr txBox="1">
            <a:spLocks noGrp="1"/>
          </p:cNvSpPr>
          <p:nvPr>
            <p:ph type="ctrTitle"/>
          </p:nvPr>
        </p:nvSpPr>
        <p:spPr>
          <a:xfrm>
            <a:off x="3297250" y="2334829"/>
            <a:ext cx="2377800" cy="6447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E707B"/>
              </a:buClr>
              <a:buSzPts val="1600"/>
              <a:buNone/>
              <a:defRPr sz="1600">
                <a:solidFill>
                  <a:srgbClr val="2E707B"/>
                </a:solidFill>
              </a:defRPr>
            </a:lvl1pPr>
            <a:lvl2pPr lvl="1" algn="ctr" rtl="0">
              <a:spcBef>
                <a:spcPts val="0"/>
              </a:spcBef>
              <a:spcAft>
                <a:spcPts val="0"/>
              </a:spcAft>
              <a:buClr>
                <a:srgbClr val="2E707B"/>
              </a:buClr>
              <a:buSzPts val="1600"/>
              <a:buNone/>
              <a:defRPr sz="1600">
                <a:solidFill>
                  <a:srgbClr val="2E707B"/>
                </a:solidFill>
              </a:defRPr>
            </a:lvl2pPr>
            <a:lvl3pPr lvl="2" algn="ctr" rtl="0">
              <a:spcBef>
                <a:spcPts val="0"/>
              </a:spcBef>
              <a:spcAft>
                <a:spcPts val="0"/>
              </a:spcAft>
              <a:buClr>
                <a:srgbClr val="2E707B"/>
              </a:buClr>
              <a:buSzPts val="1600"/>
              <a:buNone/>
              <a:defRPr sz="1600">
                <a:solidFill>
                  <a:srgbClr val="2E707B"/>
                </a:solidFill>
              </a:defRPr>
            </a:lvl3pPr>
            <a:lvl4pPr lvl="3" algn="ctr" rtl="0">
              <a:spcBef>
                <a:spcPts val="0"/>
              </a:spcBef>
              <a:spcAft>
                <a:spcPts val="0"/>
              </a:spcAft>
              <a:buClr>
                <a:srgbClr val="2E707B"/>
              </a:buClr>
              <a:buSzPts val="1600"/>
              <a:buNone/>
              <a:defRPr sz="1600">
                <a:solidFill>
                  <a:srgbClr val="2E707B"/>
                </a:solidFill>
              </a:defRPr>
            </a:lvl4pPr>
            <a:lvl5pPr lvl="4" algn="ctr" rtl="0">
              <a:spcBef>
                <a:spcPts val="0"/>
              </a:spcBef>
              <a:spcAft>
                <a:spcPts val="0"/>
              </a:spcAft>
              <a:buClr>
                <a:srgbClr val="2E707B"/>
              </a:buClr>
              <a:buSzPts val="1600"/>
              <a:buNone/>
              <a:defRPr sz="1600">
                <a:solidFill>
                  <a:srgbClr val="2E707B"/>
                </a:solidFill>
              </a:defRPr>
            </a:lvl5pPr>
            <a:lvl6pPr lvl="5" algn="ctr" rtl="0">
              <a:spcBef>
                <a:spcPts val="0"/>
              </a:spcBef>
              <a:spcAft>
                <a:spcPts val="0"/>
              </a:spcAft>
              <a:buClr>
                <a:srgbClr val="2E707B"/>
              </a:buClr>
              <a:buSzPts val="1600"/>
              <a:buNone/>
              <a:defRPr sz="1600">
                <a:solidFill>
                  <a:srgbClr val="2E707B"/>
                </a:solidFill>
              </a:defRPr>
            </a:lvl6pPr>
            <a:lvl7pPr lvl="6" algn="ctr" rtl="0">
              <a:spcBef>
                <a:spcPts val="0"/>
              </a:spcBef>
              <a:spcAft>
                <a:spcPts val="0"/>
              </a:spcAft>
              <a:buClr>
                <a:srgbClr val="2E707B"/>
              </a:buClr>
              <a:buSzPts val="1600"/>
              <a:buNone/>
              <a:defRPr sz="1600">
                <a:solidFill>
                  <a:srgbClr val="2E707B"/>
                </a:solidFill>
              </a:defRPr>
            </a:lvl7pPr>
            <a:lvl8pPr lvl="7" algn="ctr" rtl="0">
              <a:spcBef>
                <a:spcPts val="0"/>
              </a:spcBef>
              <a:spcAft>
                <a:spcPts val="0"/>
              </a:spcAft>
              <a:buClr>
                <a:srgbClr val="2E707B"/>
              </a:buClr>
              <a:buSzPts val="1600"/>
              <a:buNone/>
              <a:defRPr sz="1600">
                <a:solidFill>
                  <a:srgbClr val="2E707B"/>
                </a:solidFill>
              </a:defRPr>
            </a:lvl8pPr>
            <a:lvl9pPr lvl="8" algn="ctr" rtl="0">
              <a:spcBef>
                <a:spcPts val="0"/>
              </a:spcBef>
              <a:spcAft>
                <a:spcPts val="0"/>
              </a:spcAft>
              <a:buClr>
                <a:srgbClr val="2E707B"/>
              </a:buClr>
              <a:buSzPts val="1600"/>
              <a:buNone/>
              <a:defRPr sz="1600">
                <a:solidFill>
                  <a:srgbClr val="2E707B"/>
                </a:solidFill>
              </a:defRPr>
            </a:lvl9pPr>
          </a:lstStyle>
          <a:p>
            <a:endParaRPr/>
          </a:p>
        </p:txBody>
      </p:sp>
      <p:sp>
        <p:nvSpPr>
          <p:cNvPr id="91" name="Google Shape;91;p11"/>
          <p:cNvSpPr txBox="1">
            <a:spLocks noGrp="1"/>
          </p:cNvSpPr>
          <p:nvPr>
            <p:ph type="subTitle" idx="1"/>
          </p:nvPr>
        </p:nvSpPr>
        <p:spPr>
          <a:xfrm>
            <a:off x="3411250" y="3016479"/>
            <a:ext cx="21498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2E707B"/>
              </a:buClr>
              <a:buSzPts val="1000"/>
              <a:buNone/>
              <a:defRPr sz="1000">
                <a:solidFill>
                  <a:srgbClr val="2E707B"/>
                </a:solidFill>
              </a:defRPr>
            </a:lvl1pPr>
            <a:lvl2pPr lvl="1" algn="ctr" rtl="0">
              <a:lnSpc>
                <a:spcPct val="100000"/>
              </a:lnSpc>
              <a:spcBef>
                <a:spcPts val="0"/>
              </a:spcBef>
              <a:spcAft>
                <a:spcPts val="0"/>
              </a:spcAft>
              <a:buClr>
                <a:srgbClr val="2E707B"/>
              </a:buClr>
              <a:buSzPts val="1000"/>
              <a:buNone/>
              <a:defRPr sz="1000">
                <a:solidFill>
                  <a:srgbClr val="2E707B"/>
                </a:solidFill>
              </a:defRPr>
            </a:lvl2pPr>
            <a:lvl3pPr lvl="2" algn="ctr" rtl="0">
              <a:lnSpc>
                <a:spcPct val="100000"/>
              </a:lnSpc>
              <a:spcBef>
                <a:spcPts val="0"/>
              </a:spcBef>
              <a:spcAft>
                <a:spcPts val="0"/>
              </a:spcAft>
              <a:buClr>
                <a:srgbClr val="2E707B"/>
              </a:buClr>
              <a:buSzPts val="1000"/>
              <a:buNone/>
              <a:defRPr sz="1000">
                <a:solidFill>
                  <a:srgbClr val="2E707B"/>
                </a:solidFill>
              </a:defRPr>
            </a:lvl3pPr>
            <a:lvl4pPr lvl="3" algn="ctr" rtl="0">
              <a:lnSpc>
                <a:spcPct val="100000"/>
              </a:lnSpc>
              <a:spcBef>
                <a:spcPts val="0"/>
              </a:spcBef>
              <a:spcAft>
                <a:spcPts val="0"/>
              </a:spcAft>
              <a:buClr>
                <a:srgbClr val="2E707B"/>
              </a:buClr>
              <a:buSzPts val="1000"/>
              <a:buNone/>
              <a:defRPr sz="1000">
                <a:solidFill>
                  <a:srgbClr val="2E707B"/>
                </a:solidFill>
              </a:defRPr>
            </a:lvl4pPr>
            <a:lvl5pPr lvl="4" algn="ctr" rtl="0">
              <a:lnSpc>
                <a:spcPct val="100000"/>
              </a:lnSpc>
              <a:spcBef>
                <a:spcPts val="0"/>
              </a:spcBef>
              <a:spcAft>
                <a:spcPts val="0"/>
              </a:spcAft>
              <a:buClr>
                <a:srgbClr val="2E707B"/>
              </a:buClr>
              <a:buSzPts val="1000"/>
              <a:buNone/>
              <a:defRPr sz="1000">
                <a:solidFill>
                  <a:srgbClr val="2E707B"/>
                </a:solidFill>
              </a:defRPr>
            </a:lvl5pPr>
            <a:lvl6pPr lvl="5" algn="ctr" rtl="0">
              <a:lnSpc>
                <a:spcPct val="100000"/>
              </a:lnSpc>
              <a:spcBef>
                <a:spcPts val="0"/>
              </a:spcBef>
              <a:spcAft>
                <a:spcPts val="0"/>
              </a:spcAft>
              <a:buClr>
                <a:srgbClr val="2E707B"/>
              </a:buClr>
              <a:buSzPts val="1000"/>
              <a:buNone/>
              <a:defRPr sz="1000">
                <a:solidFill>
                  <a:srgbClr val="2E707B"/>
                </a:solidFill>
              </a:defRPr>
            </a:lvl6pPr>
            <a:lvl7pPr lvl="6" algn="ctr" rtl="0">
              <a:lnSpc>
                <a:spcPct val="100000"/>
              </a:lnSpc>
              <a:spcBef>
                <a:spcPts val="0"/>
              </a:spcBef>
              <a:spcAft>
                <a:spcPts val="0"/>
              </a:spcAft>
              <a:buClr>
                <a:srgbClr val="2E707B"/>
              </a:buClr>
              <a:buSzPts val="1000"/>
              <a:buNone/>
              <a:defRPr sz="1000">
                <a:solidFill>
                  <a:srgbClr val="2E707B"/>
                </a:solidFill>
              </a:defRPr>
            </a:lvl7pPr>
            <a:lvl8pPr lvl="7" algn="ctr" rtl="0">
              <a:lnSpc>
                <a:spcPct val="100000"/>
              </a:lnSpc>
              <a:spcBef>
                <a:spcPts val="0"/>
              </a:spcBef>
              <a:spcAft>
                <a:spcPts val="0"/>
              </a:spcAft>
              <a:buClr>
                <a:srgbClr val="2E707B"/>
              </a:buClr>
              <a:buSzPts val="1000"/>
              <a:buNone/>
              <a:defRPr sz="1000">
                <a:solidFill>
                  <a:srgbClr val="2E707B"/>
                </a:solidFill>
              </a:defRPr>
            </a:lvl8pPr>
            <a:lvl9pPr lvl="8" algn="ctr" rtl="0">
              <a:lnSpc>
                <a:spcPct val="100000"/>
              </a:lnSpc>
              <a:spcBef>
                <a:spcPts val="0"/>
              </a:spcBef>
              <a:spcAft>
                <a:spcPts val="0"/>
              </a:spcAft>
              <a:buClr>
                <a:srgbClr val="2E707B"/>
              </a:buClr>
              <a:buSzPts val="1000"/>
              <a:buNone/>
              <a:defRPr sz="1000">
                <a:solidFill>
                  <a:srgbClr val="2E707B"/>
                </a:solidFill>
              </a:defRPr>
            </a:lvl9pPr>
          </a:lstStyle>
          <a:p>
            <a:endParaRPr/>
          </a:p>
        </p:txBody>
      </p:sp>
      <p:sp>
        <p:nvSpPr>
          <p:cNvPr id="92" name="Google Shape;92;p11"/>
          <p:cNvSpPr txBox="1">
            <a:spLocks noGrp="1"/>
          </p:cNvSpPr>
          <p:nvPr>
            <p:ph type="ctrTitle" idx="2"/>
          </p:nvPr>
        </p:nvSpPr>
        <p:spPr>
          <a:xfrm>
            <a:off x="6132600" y="2334829"/>
            <a:ext cx="2377800" cy="6447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2E707B"/>
              </a:buClr>
              <a:buSzPts val="1600"/>
              <a:buNone/>
              <a:defRPr sz="1600">
                <a:solidFill>
                  <a:srgbClr val="2E707B"/>
                </a:solidFill>
              </a:defRPr>
            </a:lvl1pPr>
            <a:lvl2pPr lvl="1" algn="ctr" rtl="0">
              <a:spcBef>
                <a:spcPts val="0"/>
              </a:spcBef>
              <a:spcAft>
                <a:spcPts val="0"/>
              </a:spcAft>
              <a:buClr>
                <a:srgbClr val="2E707B"/>
              </a:buClr>
              <a:buSzPts val="1600"/>
              <a:buNone/>
              <a:defRPr sz="1600">
                <a:solidFill>
                  <a:srgbClr val="2E707B"/>
                </a:solidFill>
              </a:defRPr>
            </a:lvl2pPr>
            <a:lvl3pPr lvl="2" algn="ctr" rtl="0">
              <a:spcBef>
                <a:spcPts val="0"/>
              </a:spcBef>
              <a:spcAft>
                <a:spcPts val="0"/>
              </a:spcAft>
              <a:buClr>
                <a:srgbClr val="2E707B"/>
              </a:buClr>
              <a:buSzPts val="1600"/>
              <a:buNone/>
              <a:defRPr sz="1600">
                <a:solidFill>
                  <a:srgbClr val="2E707B"/>
                </a:solidFill>
              </a:defRPr>
            </a:lvl3pPr>
            <a:lvl4pPr lvl="3" algn="ctr" rtl="0">
              <a:spcBef>
                <a:spcPts val="0"/>
              </a:spcBef>
              <a:spcAft>
                <a:spcPts val="0"/>
              </a:spcAft>
              <a:buClr>
                <a:srgbClr val="2E707B"/>
              </a:buClr>
              <a:buSzPts val="1600"/>
              <a:buNone/>
              <a:defRPr sz="1600">
                <a:solidFill>
                  <a:srgbClr val="2E707B"/>
                </a:solidFill>
              </a:defRPr>
            </a:lvl4pPr>
            <a:lvl5pPr lvl="4" algn="ctr" rtl="0">
              <a:spcBef>
                <a:spcPts val="0"/>
              </a:spcBef>
              <a:spcAft>
                <a:spcPts val="0"/>
              </a:spcAft>
              <a:buClr>
                <a:srgbClr val="2E707B"/>
              </a:buClr>
              <a:buSzPts val="1600"/>
              <a:buNone/>
              <a:defRPr sz="1600">
                <a:solidFill>
                  <a:srgbClr val="2E707B"/>
                </a:solidFill>
              </a:defRPr>
            </a:lvl5pPr>
            <a:lvl6pPr lvl="5" algn="ctr" rtl="0">
              <a:spcBef>
                <a:spcPts val="0"/>
              </a:spcBef>
              <a:spcAft>
                <a:spcPts val="0"/>
              </a:spcAft>
              <a:buClr>
                <a:srgbClr val="2E707B"/>
              </a:buClr>
              <a:buSzPts val="1600"/>
              <a:buNone/>
              <a:defRPr sz="1600">
                <a:solidFill>
                  <a:srgbClr val="2E707B"/>
                </a:solidFill>
              </a:defRPr>
            </a:lvl6pPr>
            <a:lvl7pPr lvl="6" algn="ctr" rtl="0">
              <a:spcBef>
                <a:spcPts val="0"/>
              </a:spcBef>
              <a:spcAft>
                <a:spcPts val="0"/>
              </a:spcAft>
              <a:buClr>
                <a:srgbClr val="2E707B"/>
              </a:buClr>
              <a:buSzPts val="1600"/>
              <a:buNone/>
              <a:defRPr sz="1600">
                <a:solidFill>
                  <a:srgbClr val="2E707B"/>
                </a:solidFill>
              </a:defRPr>
            </a:lvl7pPr>
            <a:lvl8pPr lvl="7" algn="ctr" rtl="0">
              <a:spcBef>
                <a:spcPts val="0"/>
              </a:spcBef>
              <a:spcAft>
                <a:spcPts val="0"/>
              </a:spcAft>
              <a:buClr>
                <a:srgbClr val="2E707B"/>
              </a:buClr>
              <a:buSzPts val="1600"/>
              <a:buNone/>
              <a:defRPr sz="1600">
                <a:solidFill>
                  <a:srgbClr val="2E707B"/>
                </a:solidFill>
              </a:defRPr>
            </a:lvl8pPr>
            <a:lvl9pPr lvl="8" algn="ctr" rtl="0">
              <a:spcBef>
                <a:spcPts val="0"/>
              </a:spcBef>
              <a:spcAft>
                <a:spcPts val="0"/>
              </a:spcAft>
              <a:buClr>
                <a:srgbClr val="2E707B"/>
              </a:buClr>
              <a:buSzPts val="1600"/>
              <a:buNone/>
              <a:defRPr sz="1600">
                <a:solidFill>
                  <a:srgbClr val="2E707B"/>
                </a:solidFill>
              </a:defRPr>
            </a:lvl9pPr>
          </a:lstStyle>
          <a:p>
            <a:endParaRPr/>
          </a:p>
        </p:txBody>
      </p:sp>
      <p:sp>
        <p:nvSpPr>
          <p:cNvPr id="93" name="Google Shape;93;p11"/>
          <p:cNvSpPr txBox="1">
            <a:spLocks noGrp="1"/>
          </p:cNvSpPr>
          <p:nvPr>
            <p:ph type="subTitle" idx="3"/>
          </p:nvPr>
        </p:nvSpPr>
        <p:spPr>
          <a:xfrm>
            <a:off x="6246600" y="3016479"/>
            <a:ext cx="21498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2E707B"/>
              </a:buClr>
              <a:buSzPts val="1000"/>
              <a:buNone/>
              <a:defRPr sz="1000">
                <a:solidFill>
                  <a:srgbClr val="2E707B"/>
                </a:solidFill>
              </a:defRPr>
            </a:lvl1pPr>
            <a:lvl2pPr lvl="1" algn="ctr" rtl="0">
              <a:lnSpc>
                <a:spcPct val="100000"/>
              </a:lnSpc>
              <a:spcBef>
                <a:spcPts val="0"/>
              </a:spcBef>
              <a:spcAft>
                <a:spcPts val="0"/>
              </a:spcAft>
              <a:buClr>
                <a:srgbClr val="2E707B"/>
              </a:buClr>
              <a:buSzPts val="1000"/>
              <a:buNone/>
              <a:defRPr sz="1000">
                <a:solidFill>
                  <a:srgbClr val="2E707B"/>
                </a:solidFill>
              </a:defRPr>
            </a:lvl2pPr>
            <a:lvl3pPr lvl="2" algn="ctr" rtl="0">
              <a:lnSpc>
                <a:spcPct val="100000"/>
              </a:lnSpc>
              <a:spcBef>
                <a:spcPts val="0"/>
              </a:spcBef>
              <a:spcAft>
                <a:spcPts val="0"/>
              </a:spcAft>
              <a:buClr>
                <a:srgbClr val="2E707B"/>
              </a:buClr>
              <a:buSzPts val="1000"/>
              <a:buNone/>
              <a:defRPr sz="1000">
                <a:solidFill>
                  <a:srgbClr val="2E707B"/>
                </a:solidFill>
              </a:defRPr>
            </a:lvl3pPr>
            <a:lvl4pPr lvl="3" algn="ctr" rtl="0">
              <a:lnSpc>
                <a:spcPct val="100000"/>
              </a:lnSpc>
              <a:spcBef>
                <a:spcPts val="0"/>
              </a:spcBef>
              <a:spcAft>
                <a:spcPts val="0"/>
              </a:spcAft>
              <a:buClr>
                <a:srgbClr val="2E707B"/>
              </a:buClr>
              <a:buSzPts val="1000"/>
              <a:buNone/>
              <a:defRPr sz="1000">
                <a:solidFill>
                  <a:srgbClr val="2E707B"/>
                </a:solidFill>
              </a:defRPr>
            </a:lvl4pPr>
            <a:lvl5pPr lvl="4" algn="ctr" rtl="0">
              <a:lnSpc>
                <a:spcPct val="100000"/>
              </a:lnSpc>
              <a:spcBef>
                <a:spcPts val="0"/>
              </a:spcBef>
              <a:spcAft>
                <a:spcPts val="0"/>
              </a:spcAft>
              <a:buClr>
                <a:srgbClr val="2E707B"/>
              </a:buClr>
              <a:buSzPts val="1000"/>
              <a:buNone/>
              <a:defRPr sz="1000">
                <a:solidFill>
                  <a:srgbClr val="2E707B"/>
                </a:solidFill>
              </a:defRPr>
            </a:lvl5pPr>
            <a:lvl6pPr lvl="5" algn="ctr" rtl="0">
              <a:lnSpc>
                <a:spcPct val="100000"/>
              </a:lnSpc>
              <a:spcBef>
                <a:spcPts val="0"/>
              </a:spcBef>
              <a:spcAft>
                <a:spcPts val="0"/>
              </a:spcAft>
              <a:buClr>
                <a:srgbClr val="2E707B"/>
              </a:buClr>
              <a:buSzPts val="1000"/>
              <a:buNone/>
              <a:defRPr sz="1000">
                <a:solidFill>
                  <a:srgbClr val="2E707B"/>
                </a:solidFill>
              </a:defRPr>
            </a:lvl6pPr>
            <a:lvl7pPr lvl="6" algn="ctr" rtl="0">
              <a:lnSpc>
                <a:spcPct val="100000"/>
              </a:lnSpc>
              <a:spcBef>
                <a:spcPts val="0"/>
              </a:spcBef>
              <a:spcAft>
                <a:spcPts val="0"/>
              </a:spcAft>
              <a:buClr>
                <a:srgbClr val="2E707B"/>
              </a:buClr>
              <a:buSzPts val="1000"/>
              <a:buNone/>
              <a:defRPr sz="1000">
                <a:solidFill>
                  <a:srgbClr val="2E707B"/>
                </a:solidFill>
              </a:defRPr>
            </a:lvl7pPr>
            <a:lvl8pPr lvl="7" algn="ctr" rtl="0">
              <a:lnSpc>
                <a:spcPct val="100000"/>
              </a:lnSpc>
              <a:spcBef>
                <a:spcPts val="0"/>
              </a:spcBef>
              <a:spcAft>
                <a:spcPts val="0"/>
              </a:spcAft>
              <a:buClr>
                <a:srgbClr val="2E707B"/>
              </a:buClr>
              <a:buSzPts val="1000"/>
              <a:buNone/>
              <a:defRPr sz="1000">
                <a:solidFill>
                  <a:srgbClr val="2E707B"/>
                </a:solidFill>
              </a:defRPr>
            </a:lvl8pPr>
            <a:lvl9pPr lvl="8" algn="ctr" rtl="0">
              <a:lnSpc>
                <a:spcPct val="100000"/>
              </a:lnSpc>
              <a:spcBef>
                <a:spcPts val="0"/>
              </a:spcBef>
              <a:spcAft>
                <a:spcPts val="0"/>
              </a:spcAft>
              <a:buClr>
                <a:srgbClr val="2E707B"/>
              </a:buClr>
              <a:buSzPts val="1000"/>
              <a:buNone/>
              <a:defRPr sz="1000">
                <a:solidFill>
                  <a:srgbClr val="2E707B"/>
                </a:solidFill>
              </a:defRPr>
            </a:lvl9pPr>
          </a:lstStyle>
          <a:p>
            <a:endParaRPr/>
          </a:p>
        </p:txBody>
      </p:sp>
      <p:sp>
        <p:nvSpPr>
          <p:cNvPr id="94" name="Google Shape;94;p11"/>
          <p:cNvSpPr/>
          <p:nvPr/>
        </p:nvSpPr>
        <p:spPr>
          <a:xfrm>
            <a:off x="-24" y="0"/>
            <a:ext cx="5719774" cy="5178338"/>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
          <p:cNvSpPr txBox="1">
            <a:spLocks noGrp="1"/>
          </p:cNvSpPr>
          <p:nvPr>
            <p:ph type="ctrTitle" idx="4"/>
          </p:nvPr>
        </p:nvSpPr>
        <p:spPr>
          <a:xfrm>
            <a:off x="847475" y="884619"/>
            <a:ext cx="2149800" cy="20526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FFFFFF"/>
              </a:buClr>
              <a:buSzPts val="2400"/>
              <a:buNone/>
              <a:defRPr sz="2400">
                <a:solidFill>
                  <a:srgbClr val="FFFFFF"/>
                </a:solidFill>
              </a:defRPr>
            </a:lvl1pPr>
            <a:lvl2pPr lvl="1" rtl="0">
              <a:spcBef>
                <a:spcPts val="0"/>
              </a:spcBef>
              <a:spcAft>
                <a:spcPts val="0"/>
              </a:spcAft>
              <a:buClr>
                <a:srgbClr val="FFFFFF"/>
              </a:buClr>
              <a:buSzPts val="5200"/>
              <a:buNone/>
              <a:defRPr sz="5200">
                <a:solidFill>
                  <a:srgbClr val="FFFFFF"/>
                </a:solidFill>
              </a:defRPr>
            </a:lvl2pPr>
            <a:lvl3pPr lvl="2" rtl="0">
              <a:spcBef>
                <a:spcPts val="0"/>
              </a:spcBef>
              <a:spcAft>
                <a:spcPts val="0"/>
              </a:spcAft>
              <a:buClr>
                <a:srgbClr val="FFFFFF"/>
              </a:buClr>
              <a:buSzPts val="5200"/>
              <a:buNone/>
              <a:defRPr sz="5200">
                <a:solidFill>
                  <a:srgbClr val="FFFFFF"/>
                </a:solidFill>
              </a:defRPr>
            </a:lvl3pPr>
            <a:lvl4pPr lvl="3" rtl="0">
              <a:spcBef>
                <a:spcPts val="0"/>
              </a:spcBef>
              <a:spcAft>
                <a:spcPts val="0"/>
              </a:spcAft>
              <a:buClr>
                <a:srgbClr val="FFFFFF"/>
              </a:buClr>
              <a:buSzPts val="5200"/>
              <a:buNone/>
              <a:defRPr sz="5200">
                <a:solidFill>
                  <a:srgbClr val="FFFFFF"/>
                </a:solidFill>
              </a:defRPr>
            </a:lvl4pPr>
            <a:lvl5pPr lvl="4" rtl="0">
              <a:spcBef>
                <a:spcPts val="0"/>
              </a:spcBef>
              <a:spcAft>
                <a:spcPts val="0"/>
              </a:spcAft>
              <a:buClr>
                <a:srgbClr val="FFFFFF"/>
              </a:buClr>
              <a:buSzPts val="5200"/>
              <a:buNone/>
              <a:defRPr sz="5200">
                <a:solidFill>
                  <a:srgbClr val="FFFFFF"/>
                </a:solidFill>
              </a:defRPr>
            </a:lvl5pPr>
            <a:lvl6pPr lvl="5" rtl="0">
              <a:spcBef>
                <a:spcPts val="0"/>
              </a:spcBef>
              <a:spcAft>
                <a:spcPts val="0"/>
              </a:spcAft>
              <a:buClr>
                <a:srgbClr val="FFFFFF"/>
              </a:buClr>
              <a:buSzPts val="5200"/>
              <a:buNone/>
              <a:defRPr sz="5200">
                <a:solidFill>
                  <a:srgbClr val="FFFFFF"/>
                </a:solidFill>
              </a:defRPr>
            </a:lvl6pPr>
            <a:lvl7pPr lvl="6" rtl="0">
              <a:spcBef>
                <a:spcPts val="0"/>
              </a:spcBef>
              <a:spcAft>
                <a:spcPts val="0"/>
              </a:spcAft>
              <a:buClr>
                <a:srgbClr val="FFFFFF"/>
              </a:buClr>
              <a:buSzPts val="5200"/>
              <a:buNone/>
              <a:defRPr sz="5200">
                <a:solidFill>
                  <a:srgbClr val="FFFFFF"/>
                </a:solidFill>
              </a:defRPr>
            </a:lvl7pPr>
            <a:lvl8pPr lvl="7" rtl="0">
              <a:spcBef>
                <a:spcPts val="0"/>
              </a:spcBef>
              <a:spcAft>
                <a:spcPts val="0"/>
              </a:spcAft>
              <a:buClr>
                <a:srgbClr val="FFFFFF"/>
              </a:buClr>
              <a:buSzPts val="5200"/>
              <a:buNone/>
              <a:defRPr sz="5200">
                <a:solidFill>
                  <a:srgbClr val="FFFFFF"/>
                </a:solidFill>
              </a:defRPr>
            </a:lvl8pPr>
            <a:lvl9pPr lvl="8" rtl="0">
              <a:spcBef>
                <a:spcPts val="0"/>
              </a:spcBef>
              <a:spcAft>
                <a:spcPts val="0"/>
              </a:spcAft>
              <a:buClr>
                <a:srgbClr val="FFFFFF"/>
              </a:buClr>
              <a:buSzPts val="5200"/>
              <a:buNone/>
              <a:defRPr sz="5200">
                <a:solidFill>
                  <a:srgbClr val="FFFFFF"/>
                </a:solidFill>
              </a:defRPr>
            </a:lvl9pPr>
          </a:lstStyle>
          <a:p>
            <a:endParaRPr/>
          </a:p>
        </p:txBody>
      </p:sp>
      <p:sp>
        <p:nvSpPr>
          <p:cNvPr id="96" name="Google Shape;96;p11"/>
          <p:cNvSpPr/>
          <p:nvPr/>
        </p:nvSpPr>
        <p:spPr>
          <a:xfrm rot="10800000">
            <a:off x="7453003" y="3394427"/>
            <a:ext cx="1705494" cy="1749070"/>
          </a:xfrm>
          <a:custGeom>
            <a:avLst/>
            <a:gdLst/>
            <a:ahLst/>
            <a:cxnLst/>
            <a:rect l="l" t="t" r="r" b="b"/>
            <a:pathLst>
              <a:path w="17572" h="17392" extrusionOk="0">
                <a:moveTo>
                  <a:pt x="1" y="0"/>
                </a:moveTo>
                <a:lnTo>
                  <a:pt x="1" y="17391"/>
                </a:lnTo>
                <a:lnTo>
                  <a:pt x="17572" y="0"/>
                </a:lnTo>
                <a:close/>
              </a:path>
            </a:pathLst>
          </a:custGeom>
          <a:solidFill>
            <a:srgbClr val="2D2D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1pPr>
            <a:lvl2pPr lvl="1">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2pPr>
            <a:lvl3pPr lvl="2">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3pPr>
            <a:lvl4pPr lvl="3">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4pPr>
            <a:lvl5pPr lvl="4">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5pPr>
            <a:lvl6pPr lvl="5">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6pPr>
            <a:lvl7pPr lvl="6">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7pPr>
            <a:lvl8pPr lvl="7">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8pPr>
            <a:lvl9pPr lvl="8">
              <a:spcBef>
                <a:spcPts val="0"/>
              </a:spcBef>
              <a:spcAft>
                <a:spcPts val="0"/>
              </a:spcAft>
              <a:buClr>
                <a:srgbClr val="D9D9D9"/>
              </a:buClr>
              <a:buSzPts val="2800"/>
              <a:buFont typeface="Oswald"/>
              <a:buNone/>
              <a:defRPr sz="2800">
                <a:solidFill>
                  <a:srgbClr val="D9D9D9"/>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1pPr>
            <a:lvl2pPr marL="914400" lvl="1"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2pPr>
            <a:lvl3pPr marL="1371600" lvl="2"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3pPr>
            <a:lvl4pPr marL="1828800" lvl="3"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4pPr>
            <a:lvl5pPr marL="2286000" lvl="4"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5pPr>
            <a:lvl6pPr marL="2743200" lvl="5"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6pPr>
            <a:lvl7pPr marL="3200400" lvl="6"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7pPr>
            <a:lvl8pPr marL="3657600" lvl="7" indent="-317500">
              <a:lnSpc>
                <a:spcPct val="115000"/>
              </a:lnSpc>
              <a:spcBef>
                <a:spcPts val="1600"/>
              </a:spcBef>
              <a:spcAft>
                <a:spcPts val="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8pPr>
            <a:lvl9pPr marL="4114800" lvl="8" indent="-317500">
              <a:lnSpc>
                <a:spcPct val="115000"/>
              </a:lnSpc>
              <a:spcBef>
                <a:spcPts val="1600"/>
              </a:spcBef>
              <a:spcAft>
                <a:spcPts val="1600"/>
              </a:spcAft>
              <a:buClr>
                <a:srgbClr val="D9D9D9"/>
              </a:buClr>
              <a:buSzPts val="1400"/>
              <a:buFont typeface="Source Sans Pro Light"/>
              <a:buChar char="■"/>
              <a:defRPr>
                <a:solidFill>
                  <a:srgbClr val="D9D9D9"/>
                </a:solidFill>
                <a:latin typeface="Source Sans Pro Light"/>
                <a:ea typeface="Source Sans Pro Light"/>
                <a:cs typeface="Source Sans Pro Light"/>
                <a:sym typeface="Source Sans Pro Ligh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eesha.bolden@browardschool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mailto:skysky030603@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4"/>
          <p:cNvSpPr txBox="1">
            <a:spLocks noGrp="1"/>
          </p:cNvSpPr>
          <p:nvPr>
            <p:ph type="ctrTitle"/>
          </p:nvPr>
        </p:nvSpPr>
        <p:spPr>
          <a:xfrm>
            <a:off x="2048500" y="1808500"/>
            <a:ext cx="2250300" cy="4440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1500"/>
              <a:t>Requirements</a:t>
            </a:r>
            <a:endParaRPr sz="1500"/>
          </a:p>
        </p:txBody>
      </p:sp>
      <p:sp>
        <p:nvSpPr>
          <p:cNvPr id="208" name="Google Shape;208;p24"/>
          <p:cNvSpPr txBox="1">
            <a:spLocks noGrp="1"/>
          </p:cNvSpPr>
          <p:nvPr>
            <p:ph type="subTitle" idx="1"/>
          </p:nvPr>
        </p:nvSpPr>
        <p:spPr>
          <a:xfrm>
            <a:off x="2964375" y="2154675"/>
            <a:ext cx="6080700" cy="24861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rgbClr val="A6CBC2"/>
              </a:buClr>
              <a:buSzPts val="1100"/>
              <a:buChar char="●"/>
            </a:pPr>
            <a:r>
              <a:rPr lang="es" sz="1100" u="sng">
                <a:solidFill>
                  <a:srgbClr val="0000FF"/>
                </a:solidFill>
              </a:rPr>
              <a:t>Scholarship</a:t>
            </a:r>
            <a:r>
              <a:rPr lang="es" sz="1100"/>
              <a:t>: The academic achievement necessary for membership in the Honor Society will be a 3.0 unweighted cumulative GPA. </a:t>
            </a:r>
            <a:endParaRPr sz="1100"/>
          </a:p>
          <a:p>
            <a:pPr marL="457200" lvl="0" indent="-298450" algn="l" rtl="0">
              <a:spcBef>
                <a:spcPts val="0"/>
              </a:spcBef>
              <a:spcAft>
                <a:spcPts val="0"/>
              </a:spcAft>
              <a:buClr>
                <a:srgbClr val="A6CBC2"/>
              </a:buClr>
              <a:buSzPts val="1100"/>
              <a:buChar char="●"/>
            </a:pPr>
            <a:r>
              <a:rPr lang="es" sz="1100" u="sng">
                <a:solidFill>
                  <a:srgbClr val="0000FF"/>
                </a:solidFill>
              </a:rPr>
              <a:t>Leadership</a:t>
            </a:r>
            <a:r>
              <a:rPr lang="es" sz="1100"/>
              <a:t>: documented evidence of experience in two leadership positions in school sponsored organizations. </a:t>
            </a:r>
            <a:endParaRPr sz="1100"/>
          </a:p>
          <a:p>
            <a:pPr marL="457200" lvl="0" indent="-298450" algn="l" rtl="0">
              <a:spcBef>
                <a:spcPts val="0"/>
              </a:spcBef>
              <a:spcAft>
                <a:spcPts val="0"/>
              </a:spcAft>
              <a:buClr>
                <a:srgbClr val="A6CBC2"/>
              </a:buClr>
              <a:buSzPts val="1100"/>
              <a:buChar char="●"/>
            </a:pPr>
            <a:r>
              <a:rPr lang="es" sz="1100" u="sng">
                <a:solidFill>
                  <a:srgbClr val="0000FF"/>
                </a:solidFill>
              </a:rPr>
              <a:t>Service</a:t>
            </a:r>
            <a:r>
              <a:rPr lang="es" sz="1100"/>
              <a:t>: have 30 hours of community service since entering high school</a:t>
            </a:r>
            <a:endParaRPr sz="1100"/>
          </a:p>
          <a:p>
            <a:pPr marL="457200" lvl="0" indent="-298450" algn="l" rtl="0">
              <a:spcBef>
                <a:spcPts val="0"/>
              </a:spcBef>
              <a:spcAft>
                <a:spcPts val="0"/>
              </a:spcAft>
              <a:buClr>
                <a:srgbClr val="A6CBC2"/>
              </a:buClr>
              <a:buSzPts val="1100"/>
              <a:buChar char="●"/>
            </a:pPr>
            <a:r>
              <a:rPr lang="es" sz="1100" u="sng">
                <a:solidFill>
                  <a:srgbClr val="0000FF"/>
                </a:solidFill>
              </a:rPr>
              <a:t>Character</a:t>
            </a:r>
            <a:r>
              <a:rPr lang="es" sz="1100"/>
              <a:t>: have a permanent record clear of disciplinary actions.</a:t>
            </a:r>
            <a:endParaRPr sz="1100"/>
          </a:p>
          <a:p>
            <a:pPr marL="0" lvl="0" indent="0" algn="l" rtl="0">
              <a:spcBef>
                <a:spcPts val="0"/>
              </a:spcBef>
              <a:spcAft>
                <a:spcPts val="0"/>
              </a:spcAft>
              <a:buClr>
                <a:schemeClr val="dk1"/>
              </a:buClr>
              <a:buSzPts val="1100"/>
              <a:buFont typeface="Arial"/>
              <a:buNone/>
            </a:pPr>
            <a:endParaRPr sz="1100"/>
          </a:p>
          <a:p>
            <a:pPr marL="0" lvl="0" indent="0" algn="l" rtl="0">
              <a:spcBef>
                <a:spcPts val="0"/>
              </a:spcBef>
              <a:spcAft>
                <a:spcPts val="0"/>
              </a:spcAft>
              <a:buClr>
                <a:schemeClr val="dk1"/>
              </a:buClr>
              <a:buSzPts val="1100"/>
              <a:buFont typeface="Arial"/>
              <a:buNone/>
            </a:pPr>
            <a:r>
              <a:rPr lang="es" sz="1100"/>
              <a:t>*You must also be either a sophomore or junior to be considered for eligibility. </a:t>
            </a:r>
            <a:endParaRPr sz="1100"/>
          </a:p>
          <a:p>
            <a:pPr marL="0" lvl="0" indent="0" algn="l" rtl="0">
              <a:spcBef>
                <a:spcPts val="0"/>
              </a:spcBef>
              <a:spcAft>
                <a:spcPts val="0"/>
              </a:spcAft>
              <a:buClr>
                <a:schemeClr val="dk1"/>
              </a:buClr>
              <a:buSzPts val="1100"/>
              <a:buFont typeface="Arial"/>
              <a:buNone/>
            </a:pPr>
            <a:r>
              <a:rPr lang="es" sz="1100"/>
              <a:t>*Honor society members who transfer into any high school will become members of the receiving school’s Honor Society Chapter as soon as proof of active Honor Society membership is received. </a:t>
            </a:r>
            <a:endParaRPr sz="1100"/>
          </a:p>
          <a:p>
            <a:pPr marL="0" lvl="0" indent="0" algn="l" rtl="0">
              <a:spcBef>
                <a:spcPts val="0"/>
              </a:spcBef>
              <a:spcAft>
                <a:spcPts val="0"/>
              </a:spcAft>
              <a:buClr>
                <a:schemeClr val="dk1"/>
              </a:buClr>
              <a:buSzPts val="1100"/>
              <a:buFont typeface="Arial"/>
              <a:buNone/>
            </a:pPr>
            <a:endParaRPr sz="1100"/>
          </a:p>
          <a:p>
            <a:pPr marL="0" lvl="0" indent="0" algn="l" rtl="0">
              <a:spcBef>
                <a:spcPts val="0"/>
              </a:spcBef>
              <a:spcAft>
                <a:spcPts val="0"/>
              </a:spcAft>
              <a:buNone/>
            </a:pPr>
            <a:endParaRPr sz="1100"/>
          </a:p>
        </p:txBody>
      </p:sp>
      <p:sp>
        <p:nvSpPr>
          <p:cNvPr id="209" name="Google Shape;209;p24"/>
          <p:cNvSpPr txBox="1"/>
          <p:nvPr/>
        </p:nvSpPr>
        <p:spPr>
          <a:xfrm>
            <a:off x="4298800" y="569175"/>
            <a:ext cx="4613700" cy="1585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s" sz="1500">
                <a:solidFill>
                  <a:srgbClr val="0000FF"/>
                </a:solidFill>
                <a:latin typeface="Times New Roman"/>
                <a:ea typeface="Times New Roman"/>
                <a:cs typeface="Times New Roman"/>
                <a:sym typeface="Times New Roman"/>
              </a:rPr>
              <a:t>The National Honor Society is the nation’s premier organization established to recognize outstanding high school students. NHS serves to recognize those students who have demonstrated excellence in the areas of scholarship, leadership, service, and character.</a:t>
            </a:r>
            <a:endParaRPr sz="1500">
              <a:solidFill>
                <a:srgbClr val="0000FF"/>
              </a:solidFill>
              <a:latin typeface="Times New Roman"/>
              <a:ea typeface="Times New Roman"/>
              <a:cs typeface="Times New Roman"/>
              <a:sym typeface="Times New Roman"/>
            </a:endParaRPr>
          </a:p>
          <a:p>
            <a:pPr marL="0" lvl="0" indent="0" algn="ctr" rtl="0">
              <a:spcBef>
                <a:spcPts val="0"/>
              </a:spcBef>
              <a:spcAft>
                <a:spcPts val="0"/>
              </a:spcAft>
              <a:buNone/>
            </a:pPr>
            <a:endParaRPr sz="1600">
              <a:solidFill>
                <a:srgbClr val="0000FF"/>
              </a:solidFill>
              <a:latin typeface="Times New Roman"/>
              <a:ea typeface="Times New Roman"/>
              <a:cs typeface="Times New Roman"/>
              <a:sym typeface="Times New Roman"/>
            </a:endParaRPr>
          </a:p>
        </p:txBody>
      </p:sp>
      <p:sp>
        <p:nvSpPr>
          <p:cNvPr id="210" name="Google Shape;210;p24"/>
          <p:cNvSpPr txBox="1"/>
          <p:nvPr/>
        </p:nvSpPr>
        <p:spPr>
          <a:xfrm>
            <a:off x="3759075" y="3978975"/>
            <a:ext cx="4491300" cy="661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s" sz="1100" b="1">
                <a:solidFill>
                  <a:schemeClr val="dk2"/>
                </a:solidFill>
                <a:latin typeface="Source Sans Pro"/>
                <a:ea typeface="Source Sans Pro"/>
                <a:cs typeface="Source Sans Pro"/>
                <a:sym typeface="Source Sans Pro"/>
              </a:rPr>
              <a:t>Feel free to contact us if you have any questions</a:t>
            </a:r>
            <a:endParaRPr sz="1100" b="1">
              <a:solidFill>
                <a:schemeClr val="dk2"/>
              </a:solidFill>
              <a:latin typeface="Source Sans Pro"/>
              <a:ea typeface="Source Sans Pro"/>
              <a:cs typeface="Source Sans Pro"/>
              <a:sym typeface="Source Sans Pro"/>
            </a:endParaRPr>
          </a:p>
          <a:p>
            <a:pPr marL="0" lvl="0" indent="0" algn="l" rtl="0">
              <a:spcBef>
                <a:spcPts val="0"/>
              </a:spcBef>
              <a:spcAft>
                <a:spcPts val="0"/>
              </a:spcAft>
              <a:buNone/>
            </a:pPr>
            <a:r>
              <a:rPr lang="es" sz="1000">
                <a:solidFill>
                  <a:schemeClr val="dk2"/>
                </a:solidFill>
                <a:latin typeface="Source Sans Pro Light"/>
                <a:ea typeface="Source Sans Pro Light"/>
                <a:cs typeface="Source Sans Pro Light"/>
                <a:sym typeface="Source Sans Pro Light"/>
              </a:rPr>
              <a:t>Advisor: Mrs. Keesha Bolden </a:t>
            </a:r>
            <a:r>
              <a:rPr lang="es" sz="1000" u="sng">
                <a:solidFill>
                  <a:schemeClr val="dk1"/>
                </a:solidFill>
                <a:latin typeface="Source Sans Pro Light"/>
                <a:ea typeface="Source Sans Pro Light"/>
                <a:cs typeface="Source Sans Pro Light"/>
                <a:sym typeface="Source Sans Pro Light"/>
                <a:hlinkClick r:id="rId3">
                  <a:extLst>
                    <a:ext uri="{A12FA001-AC4F-418D-AE19-62706E023703}">
                      <ahyp:hlinkClr xmlns:ahyp="http://schemas.microsoft.com/office/drawing/2018/hyperlinkcolor" val="tx"/>
                    </a:ext>
                  </a:extLst>
                </a:hlinkClick>
              </a:rPr>
              <a:t>keesha.bolden@browardschools.com</a:t>
            </a:r>
            <a:r>
              <a:rPr lang="es" sz="1000">
                <a:solidFill>
                  <a:schemeClr val="dk2"/>
                </a:solidFill>
                <a:latin typeface="Source Sans Pro Light"/>
                <a:ea typeface="Source Sans Pro Light"/>
                <a:cs typeface="Source Sans Pro Light"/>
                <a:sym typeface="Source Sans Pro Light"/>
              </a:rPr>
              <a:t> </a:t>
            </a:r>
            <a:endParaRPr sz="1000">
              <a:solidFill>
                <a:schemeClr val="dk2"/>
              </a:solidFill>
              <a:latin typeface="Source Sans Pro Light"/>
              <a:ea typeface="Source Sans Pro Light"/>
              <a:cs typeface="Source Sans Pro Light"/>
              <a:sym typeface="Source Sans Pro Light"/>
            </a:endParaRPr>
          </a:p>
          <a:p>
            <a:pPr marL="0" lvl="0" indent="0" algn="l" rtl="0">
              <a:spcBef>
                <a:spcPts val="0"/>
              </a:spcBef>
              <a:spcAft>
                <a:spcPts val="0"/>
              </a:spcAft>
              <a:buNone/>
            </a:pPr>
            <a:r>
              <a:rPr lang="es" sz="1000">
                <a:solidFill>
                  <a:schemeClr val="dk2"/>
                </a:solidFill>
                <a:latin typeface="Source Sans Pro Light"/>
                <a:ea typeface="Source Sans Pro Light"/>
                <a:cs typeface="Source Sans Pro Light"/>
                <a:sym typeface="Source Sans Pro Light"/>
              </a:rPr>
              <a:t>President: Skylar Horowitz </a:t>
            </a:r>
            <a:r>
              <a:rPr lang="es" sz="1000" u="sng">
                <a:solidFill>
                  <a:schemeClr val="dk1"/>
                </a:solidFill>
                <a:latin typeface="Source Sans Pro Light"/>
                <a:ea typeface="Source Sans Pro Light"/>
                <a:cs typeface="Source Sans Pro Light"/>
                <a:sym typeface="Source Sans Pro Light"/>
                <a:hlinkClick r:id="rId4">
                  <a:extLst>
                    <a:ext uri="{A12FA001-AC4F-418D-AE19-62706E023703}">
                      <ahyp:hlinkClr xmlns:ahyp="http://schemas.microsoft.com/office/drawing/2018/hyperlinkcolor" val="tx"/>
                    </a:ext>
                  </a:extLst>
                </a:hlinkClick>
              </a:rPr>
              <a:t>skysky030603@gmail.com</a:t>
            </a:r>
            <a:endParaRPr sz="1200">
              <a:latin typeface="Source Sans Pro Light"/>
              <a:ea typeface="Source Sans Pro Light"/>
              <a:cs typeface="Source Sans Pro Light"/>
              <a:sym typeface="Source Sans Pro Light"/>
            </a:endParaRPr>
          </a:p>
        </p:txBody>
      </p:sp>
      <p:pic>
        <p:nvPicPr>
          <p:cNvPr id="6" name="Google Shape;202;p23">
            <a:extLst>
              <a:ext uri="{FF2B5EF4-FFF2-40B4-BE49-F238E27FC236}">
                <a16:creationId xmlns:a16="http://schemas.microsoft.com/office/drawing/2014/main" id="{910B7FD9-37AB-491C-957B-2AE3F95E8F01}"/>
              </a:ext>
            </a:extLst>
          </p:cNvPr>
          <p:cNvPicPr preferRelativeResize="0"/>
          <p:nvPr/>
        </p:nvPicPr>
        <p:blipFill>
          <a:blip r:embed="rId5">
            <a:alphaModFix/>
          </a:blip>
          <a:stretch>
            <a:fillRect/>
          </a:stretch>
        </p:blipFill>
        <p:spPr>
          <a:xfrm>
            <a:off x="231500" y="251768"/>
            <a:ext cx="3906079" cy="1527964"/>
          </a:xfrm>
          <a:prstGeom prst="rect">
            <a:avLst/>
          </a:prstGeom>
          <a:noFill/>
          <a:ln>
            <a:noFill/>
          </a:ln>
        </p:spPr>
      </p:pic>
    </p:spTree>
  </p:cSld>
  <p:clrMapOvr>
    <a:masterClrMapping/>
  </p:clrMapOvr>
</p:sld>
</file>

<file path=ppt/theme/theme1.xml><?xml version="1.0" encoding="utf-8"?>
<a:theme xmlns:a="http://schemas.openxmlformats.org/drawingml/2006/main" name="Geometric business by Slidesgo">
  <a:themeElements>
    <a:clrScheme name="Simple Light">
      <a:dk1>
        <a:srgbClr val="2D2D30"/>
      </a:dk1>
      <a:lt1>
        <a:srgbClr val="FFFFFF"/>
      </a:lt1>
      <a:dk2>
        <a:srgbClr val="374957"/>
      </a:dk2>
      <a:lt2>
        <a:srgbClr val="D9D9D9"/>
      </a:lt2>
      <a:accent1>
        <a:srgbClr val="5F7D95"/>
      </a:accent1>
      <a:accent2>
        <a:srgbClr val="D9E4E8"/>
      </a:accent2>
      <a:accent3>
        <a:srgbClr val="BDCDD1"/>
      </a:accent3>
      <a:accent4>
        <a:srgbClr val="97ADB2"/>
      </a:accent4>
      <a:accent5>
        <a:srgbClr val="A6CBC2"/>
      </a:accent5>
      <a:accent6>
        <a:srgbClr val="2E707B"/>
      </a:accent6>
      <a:hlink>
        <a:srgbClr val="2D2D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0E5011A30A9E4BB46DBE54C0DB0716" ma:contentTypeVersion="13" ma:contentTypeDescription="Create a new document." ma:contentTypeScope="" ma:versionID="f437b6c669c2fa7c2e01328c707f7bff">
  <xsd:schema xmlns:xsd="http://www.w3.org/2001/XMLSchema" xmlns:xs="http://www.w3.org/2001/XMLSchema" xmlns:p="http://schemas.microsoft.com/office/2006/metadata/properties" xmlns:ns3="61170678-83b1-49ad-8803-5bc6efada42a" xmlns:ns4="f02e77e4-c850-4a3c-b36c-2344e64105e0" targetNamespace="http://schemas.microsoft.com/office/2006/metadata/properties" ma:root="true" ma:fieldsID="56b7cf21692179b58097bc32c80032e6" ns3:_="" ns4:_="">
    <xsd:import namespace="61170678-83b1-49ad-8803-5bc6efada42a"/>
    <xsd:import namespace="f02e77e4-c850-4a3c-b36c-2344e64105e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70678-83b1-49ad-8803-5bc6efada4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2e77e4-c850-4a3c-b36c-2344e64105e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C5632C-79BE-4CF5-8B0F-ED5F566D5D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70678-83b1-49ad-8803-5bc6efada42a"/>
    <ds:schemaRef ds:uri="f02e77e4-c850-4a3c-b36c-2344e64105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051010-2C43-42D5-843A-1894828620AE}">
  <ds:schemaRefs>
    <ds:schemaRef ds:uri="http://schemas.microsoft.com/sharepoint/v3/contenttype/forms"/>
  </ds:schemaRefs>
</ds:datastoreItem>
</file>

<file path=customXml/itemProps3.xml><?xml version="1.0" encoding="utf-8"?>
<ds:datastoreItem xmlns:ds="http://schemas.openxmlformats.org/officeDocument/2006/customXml" ds:itemID="{9BF3FFDD-AC22-4CA7-858B-961C84ECE9C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61170678-83b1-49ad-8803-5bc6efada42a"/>
    <ds:schemaRef ds:uri="http://purl.org/dc/terms/"/>
    <ds:schemaRef ds:uri="http://schemas.openxmlformats.org/package/2006/metadata/core-properties"/>
    <ds:schemaRef ds:uri="f02e77e4-c850-4a3c-b36c-2344e64105e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On-screen Show (16:9)</PresentationFormat>
  <Paragraphs>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Source Sans Pro Light</vt:lpstr>
      <vt:lpstr>Arial</vt:lpstr>
      <vt:lpstr>Times New Roman</vt:lpstr>
      <vt:lpstr>Source Sans Pro</vt:lpstr>
      <vt:lpstr>Oswald</vt:lpstr>
      <vt:lpstr>Geometric business by Slidesgo</vt:lpstr>
      <vt:lpstr>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dc:title>
  <cp:lastModifiedBy>Lori Sessions</cp:lastModifiedBy>
  <cp:revision>1</cp:revision>
  <dcterms:modified xsi:type="dcterms:W3CDTF">2021-01-15T18:31:16Z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0x0101009D0E5011A30A9E4BB46DBE54C0DB0716</vt:lpwstr>
  </property>
</Properties>
</file>